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60" r:id="rId4"/>
    <p:sldId id="261" r:id="rId5"/>
    <p:sldId id="262" r:id="rId6"/>
    <p:sldId id="263" r:id="rId7"/>
    <p:sldId id="264" r:id="rId8"/>
    <p:sldId id="278" r:id="rId9"/>
    <p:sldId id="265" r:id="rId10"/>
    <p:sldId id="271" r:id="rId11"/>
    <p:sldId id="267" r:id="rId12"/>
    <p:sldId id="272" r:id="rId13"/>
    <p:sldId id="268" r:id="rId14"/>
    <p:sldId id="279" r:id="rId15"/>
    <p:sldId id="269" r:id="rId16"/>
    <p:sldId id="270"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5D1CD2"/>
    <a:srgbClr val="00CC99"/>
    <a:srgbClr val="FF00FF"/>
    <a:srgbClr val="11DD8F"/>
    <a:srgbClr val="8F4E0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54" autoAdjust="0"/>
    <p:restoredTop sz="94660"/>
  </p:normalViewPr>
  <p:slideViewPr>
    <p:cSldViewPr>
      <p:cViewPr varScale="1">
        <p:scale>
          <a:sx n="38" d="100"/>
          <a:sy n="38" d="100"/>
        </p:scale>
        <p:origin x="-78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47800"/>
          </a:xfrm>
          <a:solidFill>
            <a:srgbClr val="92D050"/>
          </a:solidFill>
        </p:spPr>
        <p:txBody>
          <a:bodyPr>
            <a:normAutofit fontScale="90000"/>
          </a:bodyPr>
          <a:lstStyle/>
          <a:p>
            <a:r>
              <a:rPr lang="bn-BD" dirty="0" smtClean="0">
                <a:latin typeface="NikoshBAN" pitchFamily="2" charset="0"/>
                <a:cs typeface="NikoshBAN" pitchFamily="2" charset="0"/>
              </a:rPr>
              <a:t/>
            </a:r>
            <a:br>
              <a:rPr lang="bn-BD" dirty="0" smtClean="0">
                <a:latin typeface="NikoshBAN" pitchFamily="2" charset="0"/>
                <a:cs typeface="NikoshBAN" pitchFamily="2" charset="0"/>
              </a:rPr>
            </a:br>
            <a:r>
              <a:rPr lang="bn-BD" sz="10700" dirty="0" smtClean="0">
                <a:latin typeface="NikoshBAN" pitchFamily="2" charset="0"/>
                <a:cs typeface="NikoshBAN" pitchFamily="2" charset="0"/>
              </a:rPr>
              <a:t>জবা ফুলের শুভেচ্ছা</a:t>
            </a:r>
            <a:br>
              <a:rPr lang="bn-BD" sz="10700" dirty="0" smtClean="0">
                <a:latin typeface="NikoshBAN" pitchFamily="2" charset="0"/>
                <a:cs typeface="NikoshBAN" pitchFamily="2" charset="0"/>
              </a:rPr>
            </a:br>
            <a:endParaRPr lang="en-US" dirty="0">
              <a:latin typeface="NikoshBAN" pitchFamily="2" charset="0"/>
              <a:cs typeface="NikoshBAN" pitchFamily="2" charset="0"/>
            </a:endParaRPr>
          </a:p>
        </p:txBody>
      </p:sp>
      <p:sp>
        <p:nvSpPr>
          <p:cNvPr id="3" name="Subtitle 2"/>
          <p:cNvSpPr>
            <a:spLocks noGrp="1"/>
          </p:cNvSpPr>
          <p:nvPr>
            <p:ph type="subTitle" idx="1"/>
          </p:nvPr>
        </p:nvSpPr>
        <p:spPr/>
        <p:txBody>
          <a:bodyPr/>
          <a:lstStyle/>
          <a:p>
            <a:endParaRPr lang="en-US" dirty="0"/>
          </a:p>
        </p:txBody>
      </p:sp>
      <p:pic>
        <p:nvPicPr>
          <p:cNvPr id="4" name="Picture 3" descr="178954109dKqOwX_ph.jpg"/>
          <p:cNvPicPr>
            <a:picLocks noChangeAspect="1"/>
          </p:cNvPicPr>
          <p:nvPr/>
        </p:nvPicPr>
        <p:blipFill>
          <a:blip r:embed="rId2" cstate="print"/>
          <a:stretch>
            <a:fillRect/>
          </a:stretch>
        </p:blipFill>
        <p:spPr>
          <a:xfrm>
            <a:off x="0" y="1467760"/>
            <a:ext cx="9143999" cy="53902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to="" calcmode="lin" valueType="num">
                                      <p:cBhvr>
                                        <p:cTn id="1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blipFill>
            <a:blip r:embed="rId2" cstate="print"/>
            <a:tile tx="0" ty="0" sx="100000" sy="100000" flip="none" algn="tl"/>
          </a:blipFill>
        </p:spPr>
        <p:txBody>
          <a:bodyPr>
            <a:noAutofit/>
          </a:bodyPr>
          <a:lstStyle/>
          <a:p>
            <a:r>
              <a:rPr lang="bn-BD" sz="8000" b="1" dirty="0" smtClean="0">
                <a:latin typeface="NikoshBAN" pitchFamily="2" charset="0"/>
                <a:cs typeface="NikoshBAN" pitchFamily="2" charset="0"/>
              </a:rPr>
              <a:t>ইমেজ(স্থিরচিত্র)</a:t>
            </a:r>
            <a:endParaRPr lang="en-US" sz="8000" b="1" dirty="0">
              <a:latin typeface="NikoshBAN" pitchFamily="2" charset="0"/>
              <a:cs typeface="NikoshBAN" pitchFamily="2" charset="0"/>
            </a:endParaRPr>
          </a:p>
        </p:txBody>
      </p:sp>
      <p:pic>
        <p:nvPicPr>
          <p:cNvPr id="18436" name="Picture 4" descr="C:\Documents and Settings\TTC\Desktop\photo\New Folder (5)\SAM_0891.JPG"/>
          <p:cNvPicPr>
            <a:picLocks noGrp="1" noChangeAspect="1" noChangeArrowheads="1"/>
          </p:cNvPicPr>
          <p:nvPr>
            <p:ph idx="1"/>
          </p:nvPr>
        </p:nvPicPr>
        <p:blipFill>
          <a:blip r:embed="rId3" cstate="print"/>
          <a:stretch>
            <a:fillRect/>
          </a:stretch>
        </p:blipFill>
        <p:spPr bwMode="auto">
          <a:xfrm>
            <a:off x="1" y="1676623"/>
            <a:ext cx="9144000" cy="553199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18436"/>
                                        </p:tgtEl>
                                        <p:attrNameLst>
                                          <p:attrName>style.visibility</p:attrName>
                                        </p:attrNameLst>
                                      </p:cBhvr>
                                      <p:to>
                                        <p:strVal val="visible"/>
                                      </p:to>
                                    </p:set>
                                    <p:animEffect transition="in" filter="plus(in)">
                                      <p:cBhvr>
                                        <p:cTn id="12" dur="2000"/>
                                        <p:tgtEl>
                                          <p:spTgt spid="18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n-BD" dirty="0" smtClean="0">
                <a:latin typeface="NikoshBAN" pitchFamily="2" charset="0"/>
                <a:cs typeface="NikoshBAN" pitchFamily="2" charset="0"/>
              </a:rPr>
              <a:t>ইমেজ এর সংজ্ঞা</a:t>
            </a:r>
            <a:endParaRPr lang="en-US" dirty="0">
              <a:latin typeface="NikoshBAN" pitchFamily="2" charset="0"/>
              <a:cs typeface="NikoshBAN" pitchFamily="2" charset="0"/>
            </a:endParaRPr>
          </a:p>
        </p:txBody>
      </p:sp>
      <p:sp>
        <p:nvSpPr>
          <p:cNvPr id="3" name="Content Placeholder 2"/>
          <p:cNvSpPr>
            <a:spLocks noGrp="1"/>
          </p:cNvSpPr>
          <p:nvPr>
            <p:ph idx="1"/>
          </p:nvPr>
        </p:nvSpPr>
        <p:spPr>
          <a:xfrm>
            <a:off x="0" y="1524000"/>
            <a:ext cx="9144000" cy="5334000"/>
          </a:xfrm>
        </p:spPr>
        <p:txBody>
          <a:bodyPr/>
          <a:lstStyle/>
          <a:p>
            <a:r>
              <a:rPr lang="bn-BD" b="1" dirty="0" smtClean="0">
                <a:solidFill>
                  <a:schemeClr val="accent2"/>
                </a:solidFill>
                <a:latin typeface="NikoshBAN" pitchFamily="2" charset="0"/>
                <a:cs typeface="NikoshBAN" pitchFamily="2" charset="0"/>
              </a:rPr>
              <a:t>ডিজিটাল ক্যামরা,স্ক্যানার বা অন্য কোন উপায়ে ইনপুটকৃত স্থিরচিত্রকে ইমেজ বলা হয়।  কম্পিউটার গ্রাফিক্সে ইমেজ তিন ধরনের । যথাঃ</a:t>
            </a:r>
          </a:p>
          <a:p>
            <a:r>
              <a:rPr lang="bn-BD" sz="4800" dirty="0" smtClean="0">
                <a:solidFill>
                  <a:srgbClr val="FF0000"/>
                </a:solidFill>
                <a:latin typeface="NikoshBAN" pitchFamily="2" charset="0"/>
                <a:cs typeface="NikoshBAN" pitchFamily="2" charset="0"/>
              </a:rPr>
              <a:t>(</a:t>
            </a:r>
            <a:r>
              <a:rPr lang="bn-BD" dirty="0" smtClean="0">
                <a:solidFill>
                  <a:srgbClr val="FF0000"/>
                </a:solidFill>
                <a:latin typeface="NikoshBAN" pitchFamily="2" charset="0"/>
                <a:cs typeface="NikoshBAN" pitchFamily="2" charset="0"/>
              </a:rPr>
              <a:t> </a:t>
            </a:r>
            <a:r>
              <a:rPr lang="bn-BD" sz="4800" dirty="0" smtClean="0">
                <a:solidFill>
                  <a:srgbClr val="FF0000"/>
                </a:solidFill>
                <a:latin typeface="NikoshBAN" pitchFamily="2" charset="0"/>
                <a:cs typeface="NikoshBAN" pitchFamily="2" charset="0"/>
              </a:rPr>
              <a:t>১)লাইন ইমেজ</a:t>
            </a:r>
            <a:endParaRPr lang="bn-BD" dirty="0" smtClean="0">
              <a:solidFill>
                <a:srgbClr val="FF0000"/>
              </a:solidFill>
              <a:latin typeface="NikoshBAN" pitchFamily="2" charset="0"/>
              <a:cs typeface="NikoshBAN" pitchFamily="2" charset="0"/>
            </a:endParaRPr>
          </a:p>
          <a:p>
            <a:pPr>
              <a:buNone/>
            </a:pPr>
            <a:r>
              <a:rPr lang="bn-BD" dirty="0" smtClean="0">
                <a:latin typeface="NikoshBAN" pitchFamily="2" charset="0"/>
                <a:cs typeface="NikoshBAN" pitchFamily="2" charset="0"/>
              </a:rPr>
              <a:t>    </a:t>
            </a:r>
          </a:p>
          <a:p>
            <a:pPr>
              <a:buNone/>
            </a:pPr>
            <a:r>
              <a:rPr lang="bn-BD" sz="4400" dirty="0" smtClean="0">
                <a:solidFill>
                  <a:schemeClr val="accent5"/>
                </a:solidFill>
                <a:latin typeface="NikoshBAN" pitchFamily="2" charset="0"/>
                <a:cs typeface="NikoshBAN" pitchFamily="2" charset="0"/>
              </a:rPr>
              <a:t> (২</a:t>
            </a:r>
            <a:r>
              <a:rPr lang="bn-BD" sz="4400" b="1" dirty="0" smtClean="0">
                <a:latin typeface="NikoshBAN" pitchFamily="2" charset="0"/>
                <a:cs typeface="NikoshBAN" pitchFamily="2" charset="0"/>
              </a:rPr>
              <a:t>) গ্রে স্কেল ইমেজ</a:t>
            </a:r>
          </a:p>
          <a:p>
            <a:pPr>
              <a:buNone/>
            </a:pPr>
            <a:r>
              <a:rPr lang="bn-BD" dirty="0" smtClean="0">
                <a:solidFill>
                  <a:schemeClr val="accent1">
                    <a:lumMod val="60000"/>
                    <a:lumOff val="40000"/>
                  </a:schemeClr>
                </a:solidFill>
                <a:latin typeface="NikoshBAN" pitchFamily="2" charset="0"/>
                <a:cs typeface="NikoshBAN" pitchFamily="2" charset="0"/>
              </a:rPr>
              <a:t>   </a:t>
            </a:r>
          </a:p>
          <a:p>
            <a:pPr>
              <a:buNone/>
            </a:pPr>
            <a:r>
              <a:rPr lang="bn-BD" dirty="0" smtClean="0">
                <a:latin typeface="NikoshBAN" pitchFamily="2" charset="0"/>
                <a:cs typeface="NikoshBAN" pitchFamily="2" charset="0"/>
              </a:rPr>
              <a:t>  </a:t>
            </a:r>
            <a:r>
              <a:rPr lang="bn-BD" sz="4800" b="1" dirty="0" smtClean="0">
                <a:solidFill>
                  <a:srgbClr val="00B0F0"/>
                </a:solidFill>
                <a:latin typeface="NikoshBAN" pitchFamily="2" charset="0"/>
                <a:cs typeface="NikoshBAN" pitchFamily="2" charset="0"/>
              </a:rPr>
              <a:t>(৩) কালার ইমেজ</a:t>
            </a:r>
            <a:endParaRPr lang="en-US" b="1" dirty="0">
              <a:solidFill>
                <a:srgbClr val="00B0F0"/>
              </a:solidFill>
              <a:latin typeface="NikoshBAN" pitchFamily="2" charset="0"/>
              <a:cs typeface="NikoshBAN" pitchFamily="2" charset="0"/>
            </a:endParaRPr>
          </a:p>
        </p:txBody>
      </p:sp>
      <p:cxnSp>
        <p:nvCxnSpPr>
          <p:cNvPr id="5" name="Elbow Connector 4"/>
          <p:cNvCxnSpPr/>
          <p:nvPr/>
        </p:nvCxnSpPr>
        <p:spPr>
          <a:xfrm rot="16200000" flipH="1">
            <a:off x="4191000" y="3048000"/>
            <a:ext cx="1066800" cy="7620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pic>
        <p:nvPicPr>
          <p:cNvPr id="18434" name="Picture 2" descr="H:\gray scale.jpeg"/>
          <p:cNvPicPr>
            <a:picLocks noChangeAspect="1" noChangeArrowheads="1"/>
          </p:cNvPicPr>
          <p:nvPr/>
        </p:nvPicPr>
        <p:blipFill>
          <a:blip r:embed="rId2" cstate="print"/>
          <a:srcRect/>
          <a:stretch>
            <a:fillRect/>
          </a:stretch>
        </p:blipFill>
        <p:spPr bwMode="auto">
          <a:xfrm>
            <a:off x="4343400" y="3733801"/>
            <a:ext cx="2143125" cy="1447800"/>
          </a:xfrm>
          <a:prstGeom prst="rect">
            <a:avLst/>
          </a:prstGeom>
          <a:noFill/>
        </p:spPr>
      </p:pic>
      <p:pic>
        <p:nvPicPr>
          <p:cNvPr id="18435" name="Picture 3" descr="H:\graphics.jpeg"/>
          <p:cNvPicPr>
            <a:picLocks noChangeAspect="1" noChangeArrowheads="1"/>
          </p:cNvPicPr>
          <p:nvPr/>
        </p:nvPicPr>
        <p:blipFill>
          <a:blip r:embed="rId3" cstate="print"/>
          <a:srcRect/>
          <a:stretch>
            <a:fillRect/>
          </a:stretch>
        </p:blipFill>
        <p:spPr bwMode="auto">
          <a:xfrm>
            <a:off x="4800600" y="5334000"/>
            <a:ext cx="3124200" cy="128587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bn-BD" dirty="0" smtClean="0">
                <a:latin typeface="NikoshBAN" pitchFamily="2" charset="0"/>
                <a:cs typeface="NikoshBAN" pitchFamily="2" charset="0"/>
              </a:rPr>
              <a:t/>
            </a:r>
            <a:br>
              <a:rPr lang="bn-BD" dirty="0" smtClean="0">
                <a:latin typeface="NikoshBAN" pitchFamily="2" charset="0"/>
                <a:cs typeface="NikoshBAN" pitchFamily="2" charset="0"/>
              </a:rPr>
            </a:br>
            <a:endParaRPr lang="en-US" dirty="0">
              <a:latin typeface="NikoshBAN" pitchFamily="2" charset="0"/>
              <a:cs typeface="NikoshBAN" pitchFamily="2" charset="0"/>
            </a:endParaRPr>
          </a:p>
        </p:txBody>
      </p:sp>
      <p:sp>
        <p:nvSpPr>
          <p:cNvPr id="5" name="Content Placeholder 4"/>
          <p:cNvSpPr>
            <a:spLocks noGrp="1"/>
          </p:cNvSpPr>
          <p:nvPr>
            <p:ph idx="1"/>
          </p:nvPr>
        </p:nvSpPr>
        <p:spPr>
          <a:xfrm>
            <a:off x="0" y="0"/>
            <a:ext cx="8763000" cy="6858000"/>
          </a:xfrm>
        </p:spPr>
        <p:txBody>
          <a:bodyPr>
            <a:normAutofit/>
          </a:bodyPr>
          <a:lstStyle/>
          <a:p>
            <a:pPr algn="ctr"/>
            <a:r>
              <a:rPr lang="bn-BD" sz="8000" b="1" dirty="0" smtClean="0">
                <a:solidFill>
                  <a:srgbClr val="FF0000"/>
                </a:solidFill>
                <a:latin typeface="NikoshBAN" pitchFamily="2" charset="0"/>
                <a:cs typeface="NikoshBAN" pitchFamily="2" charset="0"/>
              </a:rPr>
              <a:t>এনিমেশন এর সংজ্ঞা </a:t>
            </a:r>
          </a:p>
          <a:p>
            <a:r>
              <a:rPr lang="bn-BD" b="1" dirty="0" smtClean="0">
                <a:solidFill>
                  <a:srgbClr val="00B050"/>
                </a:solidFill>
                <a:latin typeface="NikoshBAN" pitchFamily="2" charset="0"/>
                <a:cs typeface="NikoshBAN" pitchFamily="2" charset="0"/>
              </a:rPr>
              <a:t>কম্পিউটারের মাধ্যমে টেক্সট ,ছবি,ড্রয়িং,ইমেজনপেণ্টিং ইত্যাদি স্থির বস্তুকে বিভিন্ন ডাইমেনশনে গতিশীল বা সচল করার পদ্ধতিকে এনিমেশন বলা হয়। বিভিন্ন ধরনের এনিমেটেড ছবির মধ্যে রয়েছে কার্টুন ,কম্পিউটার গেমস,বিজ্ঞাপন চিত্র ,শিক্ষামূলক প্রতিবেদন,মুভি ইত্যাদি। এনিমেশন এর কাজকে চারটি ভাগে ভাগ করা যায়।</a:t>
            </a:r>
          </a:p>
          <a:p>
            <a:r>
              <a:rPr lang="bn-BD" b="1" dirty="0" smtClean="0">
                <a:solidFill>
                  <a:srgbClr val="00B050"/>
                </a:solidFill>
                <a:latin typeface="NikoshBAN" pitchFamily="2" charset="0"/>
                <a:cs typeface="NikoshBAN" pitchFamily="2" charset="0"/>
              </a:rPr>
              <a:t>যথাঃ (১</a:t>
            </a:r>
            <a:r>
              <a:rPr lang="bn-BD" b="1" dirty="0" smtClean="0">
                <a:solidFill>
                  <a:schemeClr val="accent2">
                    <a:lumMod val="75000"/>
                  </a:schemeClr>
                </a:solidFill>
                <a:latin typeface="NikoshBAN" pitchFamily="2" charset="0"/>
                <a:cs typeface="NikoshBAN" pitchFamily="2" charset="0"/>
              </a:rPr>
              <a:t>) বস্তু তৈরি ও সম্পাদ </a:t>
            </a:r>
          </a:p>
          <a:p>
            <a:pPr>
              <a:buNone/>
            </a:pPr>
            <a:r>
              <a:rPr lang="bn-BD" b="1" dirty="0" smtClean="0">
                <a:solidFill>
                  <a:schemeClr val="accent2">
                    <a:lumMod val="75000"/>
                  </a:schemeClr>
                </a:solidFill>
                <a:latin typeface="NikoshBAN" pitchFamily="2" charset="0"/>
                <a:cs typeface="NikoshBAN" pitchFamily="2" charset="0"/>
              </a:rPr>
              <a:t>         (২) দৃশ্য তৈরি ও সম্পাদনা </a:t>
            </a:r>
          </a:p>
          <a:p>
            <a:pPr>
              <a:buNone/>
            </a:pPr>
            <a:r>
              <a:rPr lang="bn-BD" b="1" dirty="0" smtClean="0">
                <a:solidFill>
                  <a:schemeClr val="accent2">
                    <a:lumMod val="75000"/>
                  </a:schemeClr>
                </a:solidFill>
                <a:latin typeface="NikoshBAN" pitchFamily="2" charset="0"/>
                <a:cs typeface="NikoshBAN" pitchFamily="2" charset="0"/>
              </a:rPr>
              <a:t>         (৩) গতিময়তা ও </a:t>
            </a:r>
          </a:p>
          <a:p>
            <a:pPr>
              <a:buNone/>
            </a:pPr>
            <a:r>
              <a:rPr lang="bn-BD" b="1" dirty="0" smtClean="0">
                <a:solidFill>
                  <a:schemeClr val="accent2">
                    <a:lumMod val="75000"/>
                  </a:schemeClr>
                </a:solidFill>
                <a:latin typeface="NikoshBAN" pitchFamily="2" charset="0"/>
                <a:cs typeface="NikoshBAN" pitchFamily="2" charset="0"/>
              </a:rPr>
              <a:t>          (৪) রেণ্ডারিং</a:t>
            </a:r>
          </a:p>
          <a:p>
            <a:endParaRPr lang="bn-BD" dirty="0" smtClean="0">
              <a:latin typeface="NikoshBAN" pitchFamily="2" charset="0"/>
              <a:cs typeface="NikoshBAN" pitchFamily="2" charset="0"/>
            </a:endParaRPr>
          </a:p>
          <a:p>
            <a:endParaRPr lang="bn-BD" dirty="0" smtClean="0">
              <a:latin typeface="NikoshBAN" pitchFamily="2" charset="0"/>
              <a:cs typeface="NikoshBAN" pitchFamily="2" charset="0"/>
            </a:endParaRPr>
          </a:p>
          <a:p>
            <a:endParaRPr lang="bn-BD" dirty="0" smtClean="0">
              <a:latin typeface="NikoshBAN" pitchFamily="2" charset="0"/>
              <a:cs typeface="NikoshBAN" pitchFamily="2" charset="0"/>
            </a:endParaRPr>
          </a:p>
          <a:p>
            <a:endParaRPr lang="en-US"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oAutofit/>
          </a:bodyPr>
          <a:lstStyle/>
          <a:p>
            <a:r>
              <a:rPr lang="bn-BD" sz="9600" b="1" dirty="0" smtClean="0">
                <a:latin typeface="NikoshBAN" pitchFamily="2" charset="0"/>
                <a:cs typeface="NikoshBAN" pitchFamily="2" charset="0"/>
              </a:rPr>
              <a:t>ভিডিও</a:t>
            </a:r>
            <a:endParaRPr lang="en-US" sz="9600" b="1" dirty="0">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cstate="print"/>
            <a:tile tx="0" ty="0" sx="100000" sy="100000" flip="none" algn="tl"/>
          </a:blipFill>
        </p:spPr>
        <p:txBody>
          <a:bodyPr>
            <a:normAutofit fontScale="90000"/>
          </a:bodyPr>
          <a:lstStyle/>
          <a:p>
            <a:r>
              <a:rPr lang="bn-BD" sz="8900" b="1" dirty="0" smtClean="0">
                <a:solidFill>
                  <a:srgbClr val="00B050"/>
                </a:solidFill>
                <a:latin typeface="NikoshBAN" pitchFamily="2" charset="0"/>
                <a:cs typeface="NikoshBAN" pitchFamily="2" charset="0"/>
              </a:rPr>
              <a:t>ভিডিও</a:t>
            </a:r>
            <a:r>
              <a:rPr lang="en-US" sz="8900" b="1" dirty="0" smtClean="0">
                <a:solidFill>
                  <a:srgbClr val="00B050"/>
                </a:solidFill>
                <a:latin typeface="NikoshBAN" pitchFamily="2" charset="0"/>
                <a:cs typeface="NikoshBAN" pitchFamily="2" charset="0"/>
              </a:rPr>
              <a:t> </a:t>
            </a:r>
            <a:r>
              <a:rPr lang="bn-BD" sz="8900" b="1" dirty="0" smtClean="0">
                <a:solidFill>
                  <a:srgbClr val="00B050"/>
                </a:solidFill>
                <a:latin typeface="NikoshBAN" pitchFamily="2" charset="0"/>
                <a:cs typeface="NikoshBAN" pitchFamily="2" charset="0"/>
              </a:rPr>
              <a:t>এর সংজ্ঞা</a:t>
            </a:r>
            <a:endParaRPr lang="en-US" b="1" dirty="0">
              <a:solidFill>
                <a:srgbClr val="00B050"/>
              </a:solidFill>
            </a:endParaRPr>
          </a:p>
        </p:txBody>
      </p:sp>
      <p:sp>
        <p:nvSpPr>
          <p:cNvPr id="3" name="Content Placeholder 2"/>
          <p:cNvSpPr>
            <a:spLocks noGrp="1"/>
          </p:cNvSpPr>
          <p:nvPr>
            <p:ph idx="1"/>
          </p:nvPr>
        </p:nvSpPr>
        <p:spPr>
          <a:xfrm>
            <a:off x="457200" y="1600200"/>
            <a:ext cx="8229600" cy="5257800"/>
          </a:xfrm>
        </p:spPr>
        <p:txBody>
          <a:bodyPr>
            <a:normAutofit lnSpcReduction="10000"/>
          </a:bodyPr>
          <a:lstStyle/>
          <a:p>
            <a:r>
              <a:rPr lang="bn-BD" sz="6000" dirty="0" smtClean="0">
                <a:solidFill>
                  <a:schemeClr val="accent2">
                    <a:lumMod val="75000"/>
                  </a:schemeClr>
                </a:solidFill>
                <a:latin typeface="NikoshBAN" pitchFamily="2" charset="0"/>
                <a:cs typeface="NikoshBAN" pitchFamily="2" charset="0"/>
              </a:rPr>
              <a:t>ভিডিওঃ ভিডিও বলতে সাধারনত কঞ্জুমার ইলেট্রনিক্সে ব্যবহৃত ভিডিও যেমন টেলিভিশন,ভিসিয়ার, ভিটিয়ার,ভিসিপি,ভিডিওক্যামরা,মোশন পিকচার ইত্যাদি।</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p:spPr>
        <p:txBody>
          <a:bodyPr>
            <a:noAutofit/>
          </a:bodyPr>
          <a:lstStyle/>
          <a:p>
            <a:r>
              <a:rPr lang="bn-BD" sz="8000" b="1" dirty="0" smtClean="0">
                <a:solidFill>
                  <a:srgbClr val="00B050"/>
                </a:solidFill>
                <a:latin typeface="NikoshBAN" pitchFamily="2" charset="0"/>
                <a:cs typeface="NikoshBAN" pitchFamily="2" charset="0"/>
              </a:rPr>
              <a:t>অডিও এর সংজ্ঞা</a:t>
            </a:r>
            <a:endParaRPr lang="en-US" sz="8000" b="1" dirty="0">
              <a:solidFill>
                <a:srgbClr val="00B050"/>
              </a:solidFill>
              <a:latin typeface="NikoshBAN" pitchFamily="2" charset="0"/>
              <a:cs typeface="NikoshBAN" pitchFamily="2" charset="0"/>
            </a:endParaRPr>
          </a:p>
        </p:txBody>
      </p:sp>
      <p:sp>
        <p:nvSpPr>
          <p:cNvPr id="3" name="Content Placeholder 2"/>
          <p:cNvSpPr>
            <a:spLocks noGrp="1"/>
          </p:cNvSpPr>
          <p:nvPr>
            <p:ph idx="1"/>
          </p:nvPr>
        </p:nvSpPr>
        <p:spPr>
          <a:xfrm>
            <a:off x="0" y="1600200"/>
            <a:ext cx="9144000" cy="5257801"/>
          </a:xfrm>
        </p:spPr>
        <p:txBody>
          <a:bodyPr>
            <a:noAutofit/>
          </a:bodyPr>
          <a:lstStyle/>
          <a:p>
            <a:pPr>
              <a:buNone/>
            </a:pPr>
            <a:r>
              <a:rPr lang="bn-BD" sz="4800" dirty="0" smtClean="0">
                <a:solidFill>
                  <a:srgbClr val="00B050"/>
                </a:solidFill>
                <a:latin typeface="NikoshBAN" pitchFamily="2" charset="0"/>
                <a:cs typeface="NikoshBAN" pitchFamily="2" charset="0"/>
              </a:rPr>
              <a:t>মানুষের মনের ভাব প্রকাশের সহজাত,সার্বজনীন ও অন্যতম প্রাকৃতিক মাধ্যমই হল শব্দ।শব্দ ব্যবহারের জন্য শব্দ যন্ত্র। শব্দের জন্য মানুষ রেকর্ড প্লেয়ার,শব্দ সম্পাদনা যন্ত্র,শব্দ ধারন যন্ত্র ইত্যাদি।সাধারনভাবে মানুষের শ্রবণযোগ্য শব্দকে অডিও বলা হয়।</a:t>
            </a:r>
            <a:endParaRPr lang="en-US" sz="4800" dirty="0">
              <a:solidFill>
                <a:srgbClr val="00B050"/>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bn-BD" sz="7200" b="1" dirty="0" smtClean="0">
                <a:solidFill>
                  <a:srgbClr val="FF0066"/>
                </a:solidFill>
                <a:latin typeface="NikoshBAN" pitchFamily="2" charset="0"/>
                <a:cs typeface="NikoshBAN" pitchFamily="2" charset="0"/>
              </a:rPr>
              <a:t>গ্রাফিক্স এর সংজ্ঞা</a:t>
            </a:r>
            <a:endParaRPr lang="en-US" sz="7200" b="1" dirty="0">
              <a:solidFill>
                <a:srgbClr val="FF0066"/>
              </a:solidFill>
              <a:latin typeface="NikoshBAN" pitchFamily="2" charset="0"/>
              <a:cs typeface="NikoshBAN" pitchFamily="2" charset="0"/>
            </a:endParaRPr>
          </a:p>
        </p:txBody>
      </p:sp>
      <p:sp>
        <p:nvSpPr>
          <p:cNvPr id="3" name="Content Placeholder 2"/>
          <p:cNvSpPr>
            <a:spLocks noGrp="1"/>
          </p:cNvSpPr>
          <p:nvPr>
            <p:ph idx="1"/>
          </p:nvPr>
        </p:nvSpPr>
        <p:spPr>
          <a:xfrm>
            <a:off x="0" y="1524000"/>
            <a:ext cx="8686800" cy="5334000"/>
          </a:xfrm>
        </p:spPr>
        <p:txBody>
          <a:bodyPr>
            <a:normAutofit/>
          </a:bodyPr>
          <a:lstStyle/>
          <a:p>
            <a:pPr algn="just"/>
            <a:r>
              <a:rPr lang="bn-BD" sz="3600" b="1" dirty="0" smtClean="0">
                <a:solidFill>
                  <a:srgbClr val="FF0000"/>
                </a:solidFill>
                <a:latin typeface="NikoshBAN" pitchFamily="2" charset="0"/>
                <a:cs typeface="NikoshBAN" pitchFamily="2" charset="0"/>
              </a:rPr>
              <a:t>শব্দ,আকার,ইঙ্গিত ও লিখিত রুপের পাশাপাশি প্রযুক্তির বিকাশের </a:t>
            </a:r>
            <a:endParaRPr lang="en-US" sz="3600" b="1" dirty="0" smtClean="0">
              <a:solidFill>
                <a:srgbClr val="FF0000"/>
              </a:solidFill>
              <a:latin typeface="NikoshBAN" pitchFamily="2" charset="0"/>
              <a:cs typeface="NikoshBAN" pitchFamily="2" charset="0"/>
            </a:endParaRPr>
          </a:p>
          <a:p>
            <a:pPr algn="just">
              <a:buNone/>
            </a:pPr>
            <a:r>
              <a:rPr lang="en-US" sz="3600" b="1" dirty="0" smtClean="0">
                <a:latin typeface="NikoshBAN" pitchFamily="2" charset="0"/>
                <a:cs typeface="NikoshBAN" pitchFamily="2" charset="0"/>
              </a:rPr>
              <a:t> </a:t>
            </a:r>
            <a:r>
              <a:rPr lang="bn-BD" sz="3600" b="1" dirty="0" smtClean="0">
                <a:solidFill>
                  <a:srgbClr val="92D050"/>
                </a:solidFill>
                <a:latin typeface="NikoshBAN" pitchFamily="2" charset="0"/>
                <a:cs typeface="NikoshBAN" pitchFamily="2" charset="0"/>
              </a:rPr>
              <a:t>সাথে সাথে মানুষ স্থির চিত্র ও চলমান চিত্র ব্যবহার করতে শিখেছে</a:t>
            </a:r>
            <a:r>
              <a:rPr lang="en-US" sz="3600" b="1" dirty="0" smtClean="0">
                <a:solidFill>
                  <a:srgbClr val="92D050"/>
                </a:solidFill>
                <a:latin typeface="NikoshBAN" pitchFamily="2" charset="0"/>
                <a:cs typeface="NikoshBAN" pitchFamily="2" charset="0"/>
              </a:rPr>
              <a:t> </a:t>
            </a:r>
            <a:r>
              <a:rPr lang="bn-BD" sz="3600" b="1" dirty="0" smtClean="0">
                <a:solidFill>
                  <a:srgbClr val="92D050"/>
                </a:solidFill>
                <a:latin typeface="NikoshBAN" pitchFamily="2" charset="0"/>
                <a:cs typeface="NikoshBAN" pitchFamily="2" charset="0"/>
              </a:rPr>
              <a:t>।</a:t>
            </a:r>
            <a:r>
              <a:rPr lang="en-US" sz="3600" b="1" dirty="0" smtClean="0">
                <a:solidFill>
                  <a:srgbClr val="92D050"/>
                </a:solidFill>
                <a:latin typeface="NikoshBAN" pitchFamily="2" charset="0"/>
                <a:cs typeface="NikoshBAN" pitchFamily="2" charset="0"/>
              </a:rPr>
              <a:t> </a:t>
            </a:r>
          </a:p>
          <a:p>
            <a:pPr algn="just">
              <a:buNone/>
            </a:pPr>
            <a:r>
              <a:rPr lang="bn-BD" sz="3600" b="1" dirty="0" smtClean="0">
                <a:solidFill>
                  <a:schemeClr val="accent6">
                    <a:lumMod val="75000"/>
                  </a:schemeClr>
                </a:solidFill>
                <a:latin typeface="NikoshBAN" pitchFamily="2" charset="0"/>
                <a:cs typeface="NikoshBAN" pitchFamily="2" charset="0"/>
              </a:rPr>
              <a:t>সাধারনত যে ছবি ক্যামরায় তোলা হয় তাকে স্থির চিত্র বলাহয়   কম্পিউটারের ভাষায় এর নাম গ্রাফিক্স</a:t>
            </a:r>
            <a:r>
              <a:rPr lang="bn-BD" sz="3600" b="1" dirty="0" smtClean="0">
                <a:latin typeface="NikoshBAN" pitchFamily="2" charset="0"/>
                <a:cs typeface="NikoshBAN" pitchFamily="2" charset="0"/>
              </a:rPr>
              <a:t>। </a:t>
            </a:r>
            <a:r>
              <a:rPr lang="bn-BD" sz="3600" b="1" dirty="0" smtClean="0">
                <a:solidFill>
                  <a:srgbClr val="C00000"/>
                </a:solidFill>
                <a:latin typeface="NikoshBAN" pitchFamily="2" charset="0"/>
                <a:cs typeface="NikoshBAN" pitchFamily="2" charset="0"/>
              </a:rPr>
              <a:t>বর্তমানে গ্রাফিক্সের পরিধি অনেক বিস্তৃত হয়েছে।</a:t>
            </a:r>
            <a:r>
              <a:rPr lang="en-US" sz="3600" b="1" dirty="0" smtClean="0">
                <a:solidFill>
                  <a:srgbClr val="C00000"/>
                </a:solidFill>
                <a:latin typeface="NikoshBAN" pitchFamily="2" charset="0"/>
                <a:cs typeface="NikoshBAN" pitchFamily="2" charset="0"/>
              </a:rPr>
              <a:t> </a:t>
            </a:r>
            <a:r>
              <a:rPr lang="bn-BD" sz="3600" b="1" dirty="0" smtClean="0">
                <a:solidFill>
                  <a:srgbClr val="C00000"/>
                </a:solidFill>
                <a:latin typeface="NikoshBAN" pitchFamily="2" charset="0"/>
                <a:cs typeface="NikoshBAN" pitchFamily="2" charset="0"/>
              </a:rPr>
              <a:t>সাধারন অর্থে গ্রাফিক্স বলতে বিভিন্ন ধরনের ছবি ,আর্ট,তথ্যের ভিজুয়াল উপস্থাপনা,এনিমেশন ইত্যাদি বুঝায়।</a:t>
            </a:r>
            <a:endParaRPr lang="en-US" sz="3600" b="1" dirty="0">
              <a:solidFill>
                <a:srgbClr val="C00000"/>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CC99"/>
          </a:solidFill>
        </p:spPr>
        <p:txBody>
          <a:bodyPr>
            <a:normAutofit fontScale="90000"/>
          </a:bodyPr>
          <a:lstStyle/>
          <a:p>
            <a:r>
              <a:rPr lang="bn-BD" sz="7300" dirty="0" smtClean="0">
                <a:solidFill>
                  <a:srgbClr val="FF0000"/>
                </a:solidFill>
                <a:latin typeface="NikoshBAN" pitchFamily="2" charset="0"/>
                <a:cs typeface="NikoshBAN" pitchFamily="2" charset="0"/>
              </a:rPr>
              <a:t>গ্রাফিক্সের ব্যবহার</a:t>
            </a:r>
            <a:r>
              <a:rPr lang="bn-BD" dirty="0" smtClean="0">
                <a:solidFill>
                  <a:srgbClr val="FF0000"/>
                </a:solidFill>
                <a:latin typeface="NikoshBAN" pitchFamily="2" charset="0"/>
                <a:cs typeface="NikoshBAN" pitchFamily="2" charset="0"/>
              </a:rPr>
              <a:t> </a:t>
            </a:r>
            <a:endParaRPr lang="en-US" dirty="0">
              <a:solidFill>
                <a:srgbClr val="FF0000"/>
              </a:solidFill>
              <a:latin typeface="NikoshBAN" pitchFamily="2" charset="0"/>
              <a:cs typeface="NikoshBAN" pitchFamily="2" charset="0"/>
            </a:endParaRPr>
          </a:p>
        </p:txBody>
      </p:sp>
      <p:sp>
        <p:nvSpPr>
          <p:cNvPr id="3" name="Content Placeholder 2"/>
          <p:cNvSpPr>
            <a:spLocks noGrp="1"/>
          </p:cNvSpPr>
          <p:nvPr>
            <p:ph idx="1"/>
          </p:nvPr>
        </p:nvSpPr>
        <p:spPr>
          <a:xfrm>
            <a:off x="457200" y="1600200"/>
            <a:ext cx="8686800" cy="5257800"/>
          </a:xfrm>
        </p:spPr>
        <p:txBody>
          <a:bodyPr>
            <a:normAutofit lnSpcReduction="10000"/>
          </a:bodyPr>
          <a:lstStyle/>
          <a:p>
            <a:r>
              <a:rPr lang="bn-BD" sz="6000" dirty="0" smtClean="0">
                <a:solidFill>
                  <a:srgbClr val="FF0000"/>
                </a:solidFill>
                <a:latin typeface="NikoshBAN" pitchFamily="2" charset="0"/>
                <a:cs typeface="NikoshBAN" pitchFamily="2" charset="0"/>
              </a:rPr>
              <a:t>মডেলিং</a:t>
            </a:r>
          </a:p>
          <a:p>
            <a:r>
              <a:rPr lang="bn-BD" sz="4800" b="1" dirty="0" smtClean="0">
                <a:solidFill>
                  <a:schemeClr val="tx2">
                    <a:lumMod val="60000"/>
                    <a:lumOff val="40000"/>
                  </a:schemeClr>
                </a:solidFill>
                <a:latin typeface="NikoshBAN" pitchFamily="2" charset="0"/>
                <a:cs typeface="NikoshBAN" pitchFamily="2" charset="0"/>
              </a:rPr>
              <a:t>বিজ্ঞাপন</a:t>
            </a:r>
          </a:p>
          <a:p>
            <a:r>
              <a:rPr lang="bn-BD" sz="4400" b="1" dirty="0" smtClean="0">
                <a:solidFill>
                  <a:schemeClr val="accent6">
                    <a:lumMod val="75000"/>
                  </a:schemeClr>
                </a:solidFill>
                <a:latin typeface="NikoshBAN" pitchFamily="2" charset="0"/>
                <a:cs typeface="NikoshBAN" pitchFamily="2" charset="0"/>
              </a:rPr>
              <a:t>ভিডিও গেমস</a:t>
            </a:r>
          </a:p>
          <a:p>
            <a:r>
              <a:rPr lang="bn-BD" sz="4800" b="1" dirty="0" smtClean="0">
                <a:solidFill>
                  <a:srgbClr val="92D050"/>
                </a:solidFill>
                <a:latin typeface="NikoshBAN" pitchFamily="2" charset="0"/>
                <a:cs typeface="NikoshBAN" pitchFamily="2" charset="0"/>
              </a:rPr>
              <a:t>ইমেজ প্রসেসিং</a:t>
            </a:r>
          </a:p>
          <a:p>
            <a:r>
              <a:rPr lang="bn-BD" sz="4400" b="1" dirty="0" smtClean="0">
                <a:solidFill>
                  <a:schemeClr val="accent6">
                    <a:lumMod val="75000"/>
                  </a:schemeClr>
                </a:solidFill>
                <a:latin typeface="NikoshBAN" pitchFamily="2" charset="0"/>
                <a:cs typeface="NikoshBAN" pitchFamily="2" charset="0"/>
              </a:rPr>
              <a:t>কম্পিউটার এনিমেশন</a:t>
            </a:r>
          </a:p>
          <a:p>
            <a:r>
              <a:rPr lang="bn-BD" sz="6000" b="1" dirty="0" smtClean="0">
                <a:solidFill>
                  <a:schemeClr val="accent2">
                    <a:lumMod val="50000"/>
                  </a:schemeClr>
                </a:solidFill>
                <a:latin typeface="NikoshBAN" pitchFamily="2" charset="0"/>
                <a:cs typeface="NikoshBAN" pitchFamily="2" charset="0"/>
              </a:rPr>
              <a:t>ডিজাইন</a:t>
            </a:r>
          </a:p>
          <a:p>
            <a:endParaRPr lang="en-US"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to="" calcmode="lin" valueType="num">
                                      <p:cBhvr>
                                        <p:cTn id="37" dur="1" fill="hold"/>
                                        <p:tgtEl>
                                          <p:spTgt spid="3">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76400"/>
          </a:xfrm>
          <a:solidFill>
            <a:srgbClr val="92D050"/>
          </a:solidFill>
        </p:spPr>
        <p:txBody>
          <a:bodyPr>
            <a:noAutofit/>
          </a:bodyPr>
          <a:lstStyle/>
          <a:p>
            <a:r>
              <a:rPr lang="bn-BD" sz="8800" dirty="0" smtClean="0">
                <a:latin typeface="NikoshBAN" pitchFamily="2" charset="0"/>
                <a:cs typeface="NikoshBAN" pitchFamily="2" charset="0"/>
              </a:rPr>
              <a:t>দলীয় কাজ</a:t>
            </a:r>
            <a:endParaRPr lang="en-US" sz="8800" dirty="0">
              <a:latin typeface="NikoshBAN" pitchFamily="2" charset="0"/>
              <a:cs typeface="NikoshBAN" pitchFamily="2" charset="0"/>
            </a:endParaRPr>
          </a:p>
        </p:txBody>
      </p:sp>
      <p:sp>
        <p:nvSpPr>
          <p:cNvPr id="3" name="Content Placeholder 2"/>
          <p:cNvSpPr>
            <a:spLocks noGrp="1"/>
          </p:cNvSpPr>
          <p:nvPr>
            <p:ph idx="1"/>
          </p:nvPr>
        </p:nvSpPr>
        <p:spPr>
          <a:xfrm>
            <a:off x="0" y="1676400"/>
            <a:ext cx="9144000" cy="4449763"/>
          </a:xfrm>
        </p:spPr>
        <p:txBody>
          <a:bodyPr>
            <a:normAutofit/>
          </a:bodyPr>
          <a:lstStyle/>
          <a:p>
            <a:r>
              <a:rPr lang="bn-BD" sz="6000" dirty="0" smtClean="0">
                <a:solidFill>
                  <a:srgbClr val="0070C0"/>
                </a:solidFill>
                <a:latin typeface="NikoshBAN" pitchFamily="2" charset="0"/>
                <a:cs typeface="NikoshBAN" pitchFamily="2" charset="0"/>
              </a:rPr>
              <a:t>দলঃ(১) মাল্টিমিডিয়ার সুবিদা গুলো লিখ।</a:t>
            </a:r>
          </a:p>
          <a:p>
            <a:r>
              <a:rPr lang="bn-BD" sz="6000" dirty="0" smtClean="0">
                <a:solidFill>
                  <a:srgbClr val="0070C0"/>
                </a:solidFill>
                <a:latin typeface="NikoshBAN" pitchFamily="2" charset="0"/>
                <a:cs typeface="NikoshBAN" pitchFamily="2" charset="0"/>
              </a:rPr>
              <a:t>দলঃ(২) গ্রাফিক্সের বৈশিষ্ট্য লিখ।</a:t>
            </a:r>
          </a:p>
          <a:p>
            <a:r>
              <a:rPr lang="bn-BD" sz="6000" dirty="0" smtClean="0">
                <a:solidFill>
                  <a:srgbClr val="0070C0"/>
                </a:solidFill>
                <a:latin typeface="NikoshBAN" pitchFamily="2" charset="0"/>
                <a:cs typeface="NikoshBAN" pitchFamily="2" charset="0"/>
              </a:rPr>
              <a:t>দলঃ(৩) ইমেজের ব্যবহার লিখ</a:t>
            </a:r>
            <a:r>
              <a:rPr lang="bn-BD" sz="6000" dirty="0" smtClean="0">
                <a:latin typeface="NikoshBAN" pitchFamily="2" charset="0"/>
                <a:cs typeface="NikoshBAN" pitchFamily="2" charset="0"/>
              </a:rPr>
              <a:t>।</a:t>
            </a:r>
            <a:endParaRPr lang="en-US" sz="6000" dirty="0">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blipFill>
            <a:blip r:embed="rId2" cstate="print"/>
            <a:tile tx="0" ty="0" sx="100000" sy="100000" flip="none" algn="tl"/>
          </a:blipFill>
        </p:spPr>
        <p:txBody>
          <a:bodyPr>
            <a:normAutofit fontScale="90000"/>
          </a:bodyPr>
          <a:lstStyle/>
          <a:p>
            <a:r>
              <a:rPr lang="bn-BD" dirty="0" smtClean="0">
                <a:latin typeface="NikoshBAN" pitchFamily="2" charset="0"/>
                <a:cs typeface="NikoshBAN" pitchFamily="2" charset="0"/>
              </a:rPr>
              <a:t/>
            </a:r>
            <a:br>
              <a:rPr lang="bn-BD" dirty="0" smtClean="0">
                <a:latin typeface="NikoshBAN" pitchFamily="2" charset="0"/>
                <a:cs typeface="NikoshBAN" pitchFamily="2" charset="0"/>
              </a:rPr>
            </a:br>
            <a:r>
              <a:rPr lang="bn-BD" sz="8900" dirty="0" smtClean="0">
                <a:latin typeface="NikoshBAN" pitchFamily="2" charset="0"/>
                <a:cs typeface="NikoshBAN" pitchFamily="2" charset="0"/>
              </a:rPr>
              <a:t>মূল্যায়ন</a:t>
            </a:r>
            <a:br>
              <a:rPr lang="bn-BD" sz="8900" dirty="0" smtClean="0">
                <a:latin typeface="NikoshBAN" pitchFamily="2" charset="0"/>
                <a:cs typeface="NikoshBAN" pitchFamily="2" charset="0"/>
              </a:rPr>
            </a:br>
            <a:endParaRPr lang="en-US" dirty="0">
              <a:latin typeface="NikoshBAN" pitchFamily="2" charset="0"/>
              <a:cs typeface="NikoshBAN" pitchFamily="2" charset="0"/>
            </a:endParaRPr>
          </a:p>
        </p:txBody>
      </p:sp>
      <p:sp>
        <p:nvSpPr>
          <p:cNvPr id="3" name="Content Placeholder 2"/>
          <p:cNvSpPr>
            <a:spLocks noGrp="1"/>
          </p:cNvSpPr>
          <p:nvPr>
            <p:ph idx="1"/>
          </p:nvPr>
        </p:nvSpPr>
        <p:spPr>
          <a:xfrm>
            <a:off x="0" y="1219200"/>
            <a:ext cx="9144000" cy="5638800"/>
          </a:xfrm>
        </p:spPr>
        <p:txBody>
          <a:bodyPr>
            <a:noAutofit/>
          </a:bodyPr>
          <a:lstStyle/>
          <a:p>
            <a:pPr algn="ctr">
              <a:buNone/>
            </a:pPr>
            <a:endParaRPr lang="bn-BD" sz="4400" dirty="0" smtClean="0">
              <a:solidFill>
                <a:schemeClr val="accent6">
                  <a:lumMod val="75000"/>
                </a:schemeClr>
              </a:solidFill>
              <a:latin typeface="NikoshBAN" pitchFamily="2" charset="0"/>
              <a:cs typeface="NikoshBAN" pitchFamily="2" charset="0"/>
            </a:endParaRPr>
          </a:p>
          <a:p>
            <a:pPr algn="ctr">
              <a:buNone/>
            </a:pPr>
            <a:r>
              <a:rPr lang="bn-BD" sz="4400" b="1" dirty="0" smtClean="0">
                <a:solidFill>
                  <a:schemeClr val="accent6">
                    <a:lumMod val="75000"/>
                  </a:schemeClr>
                </a:solidFill>
                <a:latin typeface="NikoshBAN" pitchFamily="2" charset="0"/>
                <a:cs typeface="NikoshBAN" pitchFamily="2" charset="0"/>
              </a:rPr>
              <a:t>মাল্টিমিডিয়া কি?</a:t>
            </a:r>
          </a:p>
          <a:p>
            <a:pPr algn="ctr">
              <a:buNone/>
            </a:pPr>
            <a:r>
              <a:rPr lang="bn-BD" sz="4400" b="1" dirty="0" smtClean="0">
                <a:solidFill>
                  <a:schemeClr val="accent6">
                    <a:lumMod val="75000"/>
                  </a:schemeClr>
                </a:solidFill>
                <a:latin typeface="NikoshBAN" pitchFamily="2" charset="0"/>
                <a:cs typeface="NikoshBAN" pitchFamily="2" charset="0"/>
              </a:rPr>
              <a:t>মাল্টিমিডিয়ার সনাক্তকারী বৈশিষ্ট্য কি কি?</a:t>
            </a:r>
          </a:p>
          <a:p>
            <a:pPr algn="ctr">
              <a:buNone/>
            </a:pPr>
            <a:r>
              <a:rPr lang="bn-BD" sz="4400" b="1" dirty="0" smtClean="0">
                <a:solidFill>
                  <a:schemeClr val="accent6">
                    <a:lumMod val="75000"/>
                  </a:schemeClr>
                </a:solidFill>
                <a:latin typeface="NikoshBAN" pitchFamily="2" charset="0"/>
                <a:cs typeface="NikoshBAN" pitchFamily="2" charset="0"/>
              </a:rPr>
              <a:t>ইমেজ কিভাবে চিনা যায়?</a:t>
            </a:r>
          </a:p>
          <a:p>
            <a:pPr algn="ctr">
              <a:buNone/>
            </a:pPr>
            <a:r>
              <a:rPr lang="bn-BD" sz="4400" b="1" dirty="0" smtClean="0">
                <a:solidFill>
                  <a:schemeClr val="accent6">
                    <a:lumMod val="75000"/>
                  </a:schemeClr>
                </a:solidFill>
                <a:latin typeface="NikoshBAN" pitchFamily="2" charset="0"/>
                <a:cs typeface="NikoshBAN" pitchFamily="2" charset="0"/>
              </a:rPr>
              <a:t>এনিমেশন দেখতে কেমন লাগে?</a:t>
            </a:r>
          </a:p>
          <a:p>
            <a:pPr algn="ctr">
              <a:buNone/>
            </a:pPr>
            <a:r>
              <a:rPr lang="bn-BD" sz="4400" b="1" dirty="0" smtClean="0">
                <a:solidFill>
                  <a:schemeClr val="accent6">
                    <a:lumMod val="75000"/>
                  </a:schemeClr>
                </a:solidFill>
                <a:latin typeface="NikoshBAN" pitchFamily="2" charset="0"/>
                <a:cs typeface="NikoshBAN" pitchFamily="2" charset="0"/>
              </a:rPr>
              <a:t>গ্রাফিক্সের ৩টি বৈশিষ্ট্য বল।</a:t>
            </a:r>
          </a:p>
          <a:p>
            <a:pPr algn="ctr">
              <a:buNone/>
            </a:pPr>
            <a:r>
              <a:rPr lang="bn-BD" sz="4400" b="1" dirty="0" smtClean="0">
                <a:solidFill>
                  <a:schemeClr val="accent6">
                    <a:lumMod val="75000"/>
                  </a:schemeClr>
                </a:solidFill>
                <a:latin typeface="NikoshBAN" pitchFamily="2" charset="0"/>
                <a:cs typeface="NikoshBAN" pitchFamily="2" charset="0"/>
              </a:rPr>
              <a:t>অডিও কি প্রকাশের মাধ্যম?</a:t>
            </a:r>
            <a:endParaRPr lang="bn-BD" sz="3600" b="1" dirty="0" smtClean="0">
              <a:solidFill>
                <a:schemeClr val="accent6">
                  <a:lumMod val="75000"/>
                </a:schemeClr>
              </a:solidFill>
              <a:latin typeface="NikoshBAN" pitchFamily="2" charset="0"/>
              <a:cs typeface="NikoshBAN" pitchFamily="2" charset="0"/>
            </a:endParaRPr>
          </a:p>
          <a:p>
            <a:pPr algn="ct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3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3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3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3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3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dissolve">
                                      <p:cBhvr>
                                        <p:cTn id="32" dur="3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solidFill>
            <a:srgbClr val="00B0F0"/>
          </a:solidFill>
        </p:spPr>
        <p:txBody>
          <a:bodyPr>
            <a:normAutofit fontScale="90000"/>
          </a:bodyPr>
          <a:lstStyle/>
          <a:p>
            <a:r>
              <a:rPr lang="bn-BD" sz="7300" dirty="0" smtClean="0">
                <a:latin typeface="NikoshBAN" pitchFamily="2" charset="0"/>
                <a:cs typeface="NikoshBAN" pitchFamily="2" charset="0"/>
              </a:rPr>
              <a:t/>
            </a:r>
            <a:br>
              <a:rPr lang="bn-BD" sz="7300" dirty="0" smtClean="0">
                <a:latin typeface="NikoshBAN" pitchFamily="2" charset="0"/>
                <a:cs typeface="NikoshBAN" pitchFamily="2" charset="0"/>
              </a:rPr>
            </a:br>
            <a:r>
              <a:rPr lang="bn-BD" sz="7300" dirty="0" smtClean="0">
                <a:latin typeface="NikoshBAN" pitchFamily="2" charset="0"/>
                <a:cs typeface="NikoshBAN" pitchFamily="2" charset="0"/>
              </a:rPr>
              <a:t>শিক্ষক পরিচিতি</a:t>
            </a:r>
            <a:r>
              <a:rPr lang="bn-BD" dirty="0" smtClean="0">
                <a:latin typeface="NikoshBAN" pitchFamily="2" charset="0"/>
                <a:cs typeface="NikoshBAN" pitchFamily="2" charset="0"/>
              </a:rPr>
              <a:t/>
            </a:r>
            <a:br>
              <a:rPr lang="bn-BD" dirty="0" smtClean="0">
                <a:latin typeface="NikoshBAN" pitchFamily="2" charset="0"/>
                <a:cs typeface="NikoshBAN" pitchFamily="2" charset="0"/>
              </a:rPr>
            </a:br>
            <a:r>
              <a:rPr lang="bn-BD" dirty="0" smtClean="0">
                <a:latin typeface="NikoshBAN" pitchFamily="2" charset="0"/>
                <a:cs typeface="NikoshBAN" pitchFamily="2" charset="0"/>
              </a:rPr>
              <a:t/>
            </a:r>
            <a:br>
              <a:rPr lang="bn-BD" dirty="0" smtClean="0">
                <a:latin typeface="NikoshBAN" pitchFamily="2" charset="0"/>
                <a:cs typeface="NikoshBAN" pitchFamily="2" charset="0"/>
              </a:rPr>
            </a:br>
            <a:endParaRPr lang="en-US" dirty="0">
              <a:latin typeface="NikoshBAN" pitchFamily="2" charset="0"/>
              <a:cs typeface="NikoshBAN" pitchFamily="2" charset="0"/>
            </a:endParaRPr>
          </a:p>
        </p:txBody>
      </p:sp>
      <p:sp>
        <p:nvSpPr>
          <p:cNvPr id="3" name="Content Placeholder 2"/>
          <p:cNvSpPr>
            <a:spLocks noGrp="1"/>
          </p:cNvSpPr>
          <p:nvPr>
            <p:ph idx="1"/>
          </p:nvPr>
        </p:nvSpPr>
        <p:spPr>
          <a:xfrm>
            <a:off x="0" y="1447800"/>
            <a:ext cx="9144000" cy="5410200"/>
          </a:xfrm>
          <a:blipFill>
            <a:blip r:embed="rId2" cstate="print"/>
            <a:tile tx="0" ty="0" sx="100000" sy="100000" flip="none" algn="tl"/>
          </a:blipFill>
        </p:spPr>
        <p:txBody>
          <a:bodyPr>
            <a:noAutofit/>
          </a:bodyPr>
          <a:lstStyle/>
          <a:p>
            <a:pPr lvl="8">
              <a:buNone/>
            </a:pPr>
            <a:r>
              <a:rPr lang="bn-BD" sz="9600" dirty="0" smtClean="0">
                <a:solidFill>
                  <a:srgbClr val="FF0000"/>
                </a:solidFill>
                <a:latin typeface="NikoshBAN" pitchFamily="2" charset="0"/>
                <a:cs typeface="NikoshBAN" pitchFamily="2" charset="0"/>
              </a:rPr>
              <a:t>বাবু লাল দাস</a:t>
            </a:r>
          </a:p>
          <a:p>
            <a:pPr lvl="8">
              <a:buNone/>
            </a:pPr>
            <a:r>
              <a:rPr lang="bn-BD" sz="4400" dirty="0" smtClean="0">
                <a:solidFill>
                  <a:srgbClr val="00CC99"/>
                </a:solidFill>
                <a:latin typeface="NikoshBAN" pitchFamily="2" charset="0"/>
                <a:cs typeface="NikoshBAN" pitchFamily="2" charset="0"/>
              </a:rPr>
              <a:t>প্রভাষক ( কম্পিউটার শিক্ষা )</a:t>
            </a:r>
          </a:p>
          <a:p>
            <a:pPr>
              <a:buNone/>
            </a:pPr>
            <a:r>
              <a:rPr lang="bn-BD" sz="6000" dirty="0" smtClean="0">
                <a:latin typeface="NikoshBAN" pitchFamily="2" charset="0"/>
                <a:cs typeface="NikoshBAN" pitchFamily="2" charset="0"/>
              </a:rPr>
              <a:t>                 </a:t>
            </a:r>
            <a:r>
              <a:rPr lang="bn-BD" sz="6600" dirty="0" smtClean="0">
                <a:solidFill>
                  <a:srgbClr val="FF0000"/>
                </a:solidFill>
                <a:latin typeface="NikoshBAN" pitchFamily="2" charset="0"/>
                <a:cs typeface="NikoshBAN" pitchFamily="2" charset="0"/>
              </a:rPr>
              <a:t>চাটখিল মহিলা কলেজ</a:t>
            </a:r>
            <a:endParaRPr lang="bn-BD" sz="6000" dirty="0" smtClean="0">
              <a:solidFill>
                <a:srgbClr val="FF0000"/>
              </a:solidFill>
              <a:latin typeface="NikoshBAN" pitchFamily="2" charset="0"/>
              <a:cs typeface="NikoshBAN" pitchFamily="2" charset="0"/>
            </a:endParaRPr>
          </a:p>
          <a:p>
            <a:pPr>
              <a:buNone/>
            </a:pPr>
            <a:r>
              <a:rPr lang="bn-BD" sz="4400" dirty="0">
                <a:latin typeface="NikoshBAN" pitchFamily="2" charset="0"/>
                <a:cs typeface="NikoshBAN" pitchFamily="2" charset="0"/>
              </a:rPr>
              <a:t> </a:t>
            </a:r>
            <a:r>
              <a:rPr lang="bn-BD" sz="4400" dirty="0" smtClean="0">
                <a:latin typeface="NikoshBAN" pitchFamily="2" charset="0"/>
                <a:cs typeface="NikoshBAN" pitchFamily="2" charset="0"/>
              </a:rPr>
              <a:t>                        </a:t>
            </a:r>
            <a:r>
              <a:rPr lang="bn-BD" sz="6000" dirty="0" smtClean="0">
                <a:solidFill>
                  <a:srgbClr val="7030A0"/>
                </a:solidFill>
                <a:latin typeface="NikoshBAN" pitchFamily="2" charset="0"/>
                <a:cs typeface="NikoshBAN" pitchFamily="2" charset="0"/>
              </a:rPr>
              <a:t>চাটখিল নোয়াখালী</a:t>
            </a:r>
            <a:r>
              <a:rPr lang="bn-BD" sz="4400" dirty="0" smtClean="0">
                <a:solidFill>
                  <a:srgbClr val="7030A0"/>
                </a:solidFill>
                <a:latin typeface="NikoshBAN" pitchFamily="2" charset="0"/>
                <a:cs typeface="NikoshBAN" pitchFamily="2" charset="0"/>
              </a:rPr>
              <a:t>।</a:t>
            </a:r>
            <a:endParaRPr lang="bn-BD" sz="4800" dirty="0" smtClean="0">
              <a:solidFill>
                <a:srgbClr val="7030A0"/>
              </a:solidFill>
              <a:latin typeface="NikoshBAN" pitchFamily="2" charset="0"/>
              <a:cs typeface="NikoshBAN" pitchFamily="2" charset="0"/>
            </a:endParaRPr>
          </a:p>
          <a:p>
            <a:pPr algn="ctr">
              <a:buNone/>
            </a:pPr>
            <a:endParaRPr lang="en-US" sz="4800"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plus(in)">
                                      <p:cBhvr>
                                        <p:cTn id="7" dur="2000"/>
                                        <p:tgtEl>
                                          <p:spTgt spid="3">
                                            <p:bg/>
                                          </p:spTgt>
                                        </p:tgtEl>
                                      </p:cBhvr>
                                    </p:animEffect>
                                  </p:childTnLst>
                                </p:cTn>
                              </p:par>
                              <p:par>
                                <p:cTn id="8" presetID="13" presetClass="entr" presetSubtype="16"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plus(in)">
                                      <p:cBhvr>
                                        <p:cTn id="10" dur="2000"/>
                                        <p:tgtEl>
                                          <p:spTgt spid="3">
                                            <p:txEl>
                                              <p:pRg st="0" end="0"/>
                                            </p:txEl>
                                          </p:spTgt>
                                        </p:tgtEl>
                                      </p:cBhvr>
                                    </p:animEffect>
                                  </p:childTnLst>
                                </p:cTn>
                              </p:par>
                              <p:par>
                                <p:cTn id="11" presetID="13" presetClass="entr" presetSubtype="16"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plus(in)">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3" presetClass="entr" presetSubtype="16"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plus(in)">
                                      <p:cBhvr>
                                        <p:cTn id="18" dur="2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3" presetClass="entr" presetSubtype="16"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plus(in)">
                                      <p:cBhvr>
                                        <p:cTn id="23" dur="2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xit" presetSubtype="16" fill="hold" grpId="0" nodeType="clickEffect">
                                  <p:stCondLst>
                                    <p:cond delay="0"/>
                                  </p:stCondLst>
                                  <p:childTnLst>
                                    <p:animEffect transition="out" filter="diamond(in)">
                                      <p:cBhvr>
                                        <p:cTn id="27" dur="2000"/>
                                        <p:tgtEl>
                                          <p:spTgt spid="2"/>
                                        </p:tgtEl>
                                      </p:cBhvr>
                                    </p:animEffect>
                                    <p:set>
                                      <p:cBhvr>
                                        <p:cTn id="28" dur="1" fill="hold">
                                          <p:stCondLst>
                                            <p:cond delay="19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35" presetClass="entr" presetSubtype="0" fill="hold"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Effect transition="in" filter="fade">
                                      <p:cBhvr>
                                        <p:cTn id="33" dur="2000"/>
                                        <p:tgtEl>
                                          <p:spTgt spid="3">
                                            <p:txEl>
                                              <p:pRg st="0" end="0"/>
                                            </p:txEl>
                                          </p:spTgt>
                                        </p:tgtEl>
                                      </p:cBhvr>
                                    </p:animEffect>
                                    <p:anim calcmode="lin" valueType="num">
                                      <p:cBhvr>
                                        <p:cTn id="34"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35"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36"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37" fill="hold">
                      <p:stCondLst>
                        <p:cond delay="indefinite"/>
                      </p:stCondLst>
                      <p:childTnLst>
                        <p:par>
                          <p:cTn id="38" fill="hold">
                            <p:stCondLst>
                              <p:cond delay="0"/>
                            </p:stCondLst>
                            <p:childTnLst>
                              <p:par>
                                <p:cTn id="39" presetID="16" presetClass="entr" presetSubtype="26" fill="hold" nodeType="clickEffect">
                                  <p:stCondLst>
                                    <p:cond delay="0"/>
                                  </p:stCondLst>
                                  <p:childTnLst>
                                    <p:set>
                                      <p:cBhvr>
                                        <p:cTn id="40" dur="1" fill="hold">
                                          <p:stCondLst>
                                            <p:cond delay="0"/>
                                          </p:stCondLst>
                                        </p:cTn>
                                        <p:tgtEl>
                                          <p:spTgt spid="3">
                                            <p:txEl>
                                              <p:pRg st="1" end="1"/>
                                            </p:txEl>
                                          </p:spTgt>
                                        </p:tgtEl>
                                        <p:attrNameLst>
                                          <p:attrName>style.visibility</p:attrName>
                                        </p:attrNameLst>
                                      </p:cBhvr>
                                      <p:to>
                                        <p:strVal val="visible"/>
                                      </p:to>
                                    </p:set>
                                    <p:animEffect transition="in" filter="barn(inHorizontal)">
                                      <p:cBhvr>
                                        <p:cTn id="41" dur="500"/>
                                        <p:tgtEl>
                                          <p:spTgt spid="3">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3" presetClass="entr" presetSubtype="16" fill="hold" nodeType="clickEffect">
                                  <p:stCondLst>
                                    <p:cond delay="0"/>
                                  </p:stCondLst>
                                  <p:childTnLst>
                                    <p:set>
                                      <p:cBhvr>
                                        <p:cTn id="45" dur="1" fill="hold">
                                          <p:stCondLst>
                                            <p:cond delay="0"/>
                                          </p:stCondLst>
                                        </p:cTn>
                                        <p:tgtEl>
                                          <p:spTgt spid="3">
                                            <p:txEl>
                                              <p:pRg st="2" end="2"/>
                                            </p:txEl>
                                          </p:spTgt>
                                        </p:tgtEl>
                                        <p:attrNameLst>
                                          <p:attrName>style.visibility</p:attrName>
                                        </p:attrNameLst>
                                      </p:cBhvr>
                                      <p:to>
                                        <p:strVal val="visible"/>
                                      </p:to>
                                    </p:set>
                                    <p:animEffect transition="in" filter="plus(in)">
                                      <p:cBhvr>
                                        <p:cTn id="46"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blipFill>
            <a:blip r:embed="rId2" cstate="print"/>
            <a:tile tx="0" ty="0" sx="100000" sy="100000" flip="none" algn="tl"/>
          </a:blipFill>
        </p:spPr>
        <p:txBody>
          <a:bodyPr>
            <a:noAutofit/>
          </a:bodyPr>
          <a:lstStyle/>
          <a:p>
            <a:r>
              <a:rPr lang="bn-BD" sz="11500" b="1" dirty="0" smtClean="0">
                <a:latin typeface="NikoshBAN" pitchFamily="2" charset="0"/>
                <a:cs typeface="NikoshBAN" pitchFamily="2" charset="0"/>
              </a:rPr>
              <a:t>বা</a:t>
            </a:r>
            <a:r>
              <a:rPr lang="bn-BD" sz="11500" dirty="0" smtClean="0">
                <a:latin typeface="NikoshBAN" pitchFamily="2" charset="0"/>
                <a:cs typeface="NikoshBAN" pitchFamily="2" charset="0"/>
              </a:rPr>
              <a:t>ড়ির কাজ</a:t>
            </a:r>
            <a:endParaRPr lang="en-US" sz="11500" dirty="0">
              <a:latin typeface="NikoshBAN" pitchFamily="2" charset="0"/>
              <a:cs typeface="NikoshBAN" pitchFamily="2" charset="0"/>
            </a:endParaRPr>
          </a:p>
        </p:txBody>
      </p:sp>
      <p:sp>
        <p:nvSpPr>
          <p:cNvPr id="3" name="Content Placeholder 2"/>
          <p:cNvSpPr>
            <a:spLocks noGrp="1"/>
          </p:cNvSpPr>
          <p:nvPr>
            <p:ph idx="1"/>
          </p:nvPr>
        </p:nvSpPr>
        <p:spPr>
          <a:xfrm>
            <a:off x="0" y="1600200"/>
            <a:ext cx="9144000" cy="5257800"/>
          </a:xfrm>
        </p:spPr>
        <p:txBody>
          <a:bodyPr>
            <a:normAutofit fontScale="47500" lnSpcReduction="20000"/>
          </a:bodyPr>
          <a:lstStyle/>
          <a:p>
            <a:endParaRPr lang="bn-BD" sz="11400" dirty="0" smtClean="0">
              <a:solidFill>
                <a:srgbClr val="8F4E0D"/>
              </a:solidFill>
              <a:latin typeface="NikoshBAN" pitchFamily="2" charset="0"/>
              <a:cs typeface="NikoshBAN" pitchFamily="2" charset="0"/>
            </a:endParaRPr>
          </a:p>
          <a:p>
            <a:r>
              <a:rPr lang="bn-BD" sz="11400" dirty="0" smtClean="0">
                <a:solidFill>
                  <a:srgbClr val="8F4E0D"/>
                </a:solidFill>
                <a:latin typeface="NikoshBAN" pitchFamily="2" charset="0"/>
                <a:cs typeface="NikoshBAN" pitchFamily="2" charset="0"/>
              </a:rPr>
              <a:t>(১)মাল্টিমিডিয়ার শিক্ষামূলক ব্যবহার লিখ</a:t>
            </a:r>
            <a:r>
              <a:rPr lang="bn-BD" sz="11400" dirty="0" smtClean="0">
                <a:solidFill>
                  <a:schemeClr val="tx2"/>
                </a:solidFill>
                <a:latin typeface="NikoshBAN" pitchFamily="2" charset="0"/>
                <a:cs typeface="NikoshBAN" pitchFamily="2" charset="0"/>
              </a:rPr>
              <a:t>।</a:t>
            </a:r>
          </a:p>
          <a:p>
            <a:pPr>
              <a:buNone/>
            </a:pPr>
            <a:r>
              <a:rPr lang="bn-BD" sz="11400" dirty="0" smtClean="0">
                <a:solidFill>
                  <a:srgbClr val="00B050"/>
                </a:solidFill>
                <a:latin typeface="NikoshBAN" pitchFamily="2" charset="0"/>
                <a:cs typeface="NikoshBAN" pitchFamily="2" charset="0"/>
              </a:rPr>
              <a:t>(২)বিভিন্ন প্রকার মাল্টিমিডিয়ার বর্ননা লিখ।</a:t>
            </a:r>
          </a:p>
          <a:p>
            <a:pPr>
              <a:buNone/>
            </a:pPr>
            <a:r>
              <a:rPr lang="bn-BD" sz="11400" dirty="0" smtClean="0">
                <a:solidFill>
                  <a:schemeClr val="bg2">
                    <a:lumMod val="25000"/>
                  </a:schemeClr>
                </a:solidFill>
                <a:latin typeface="NikoshBAN" pitchFamily="2" charset="0"/>
                <a:cs typeface="NikoshBAN" pitchFamily="2" charset="0"/>
              </a:rPr>
              <a:t>(৩) টিকা লিখঃ ভিডিও এডিটিং,মাল্টিমিডিয়া প্রেজেণ্টেশন</a:t>
            </a:r>
            <a:r>
              <a:rPr lang="bn-BD" dirty="0" smtClean="0">
                <a:solidFill>
                  <a:schemeClr val="bg2">
                    <a:lumMod val="25000"/>
                  </a:schemeClr>
                </a:solidFill>
                <a:latin typeface="NikoshBAN" pitchFamily="2" charset="0"/>
                <a:cs typeface="NikoshBAN" pitchFamily="2" charset="0"/>
              </a:rPr>
              <a:t>।</a:t>
            </a:r>
            <a:endParaRPr lang="en-US" dirty="0">
              <a:solidFill>
                <a:schemeClr val="bg2">
                  <a:lumMod val="25000"/>
                </a:schemeClr>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xit" presetSubtype="0" fill="hold" grpId="0" nodeType="clickEffect">
                                  <p:stCondLst>
                                    <p:cond delay="0"/>
                                  </p:stCondLst>
                                  <p:childTnLst>
                                    <p:anim to="" calcmode="lin" valueType="num">
                                      <p:cBhvr>
                                        <p:cTn id="11" dur="1"/>
                                        <p:tgtEl>
                                          <p:spTgt spid="3">
                                            <p:txEl>
                                              <p:pRg st="1" end="1"/>
                                            </p:txEl>
                                          </p:spTgt>
                                        </p:tgtEl>
                                        <p:attrNameLst>
                                          <p:attrName/>
                                        </p:attrNameLst>
                                      </p:cBhvr>
                                    </p:anim>
                                    <p:set>
                                      <p:cBhvr>
                                        <p:cTn id="12" dur="1" fill="hold">
                                          <p:stCondLst>
                                            <p:cond delay="0"/>
                                          </p:stCondLst>
                                        </p:cTn>
                                        <p:tgtEl>
                                          <p:spTgt spid="3">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4" presetClass="exit" presetSubtype="0" fill="hold" grpId="0" nodeType="clickEffect">
                                  <p:stCondLst>
                                    <p:cond delay="0"/>
                                  </p:stCondLst>
                                  <p:childTnLst>
                                    <p:anim to="" calcmode="lin" valueType="num">
                                      <p:cBhvr>
                                        <p:cTn id="16" dur="1"/>
                                        <p:tgtEl>
                                          <p:spTgt spid="3">
                                            <p:txEl>
                                              <p:pRg st="2" end="2"/>
                                            </p:txEl>
                                          </p:spTgt>
                                        </p:tgtEl>
                                        <p:attrNameLst>
                                          <p:attrName/>
                                        </p:attrNameLst>
                                      </p:cBhvr>
                                    </p:anim>
                                    <p:set>
                                      <p:cBhvr>
                                        <p:cTn id="17" dur="1" fill="hold">
                                          <p:stCondLst>
                                            <p:cond delay="0"/>
                                          </p:stCondLst>
                                        </p:cTn>
                                        <p:tgtEl>
                                          <p:spTgt spid="3">
                                            <p:txEl>
                                              <p:pRg st="2" end="2"/>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4" presetClass="exit" presetSubtype="0" fill="hold" grpId="0" nodeType="clickEffect">
                                  <p:stCondLst>
                                    <p:cond delay="0"/>
                                  </p:stCondLst>
                                  <p:childTnLst>
                                    <p:anim to="" calcmode="lin" valueType="num">
                                      <p:cBhvr>
                                        <p:cTn id="21" dur="1"/>
                                        <p:tgtEl>
                                          <p:spTgt spid="3">
                                            <p:txEl>
                                              <p:pRg st="3" end="3"/>
                                            </p:txEl>
                                          </p:spTgt>
                                        </p:tgtEl>
                                        <p:attrNameLst>
                                          <p:attrName/>
                                        </p:attrNameLst>
                                      </p:cBhvr>
                                    </p:anim>
                                    <p:set>
                                      <p:cBhvr>
                                        <p:cTn id="22" dur="1" fill="hold">
                                          <p:stCondLst>
                                            <p:cond delay="0"/>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600200"/>
          </a:xfrm>
          <a:solidFill>
            <a:srgbClr val="00B0F0"/>
          </a:solidFill>
        </p:spPr>
        <p:txBody>
          <a:bodyPr>
            <a:normAutofit/>
          </a:bodyPr>
          <a:lstStyle/>
          <a:p>
            <a:r>
              <a:rPr lang="bn-BD" sz="9600" dirty="0" smtClean="0">
                <a:latin typeface="NikoshBAN" pitchFamily="2" charset="0"/>
                <a:cs typeface="NikoshBAN" pitchFamily="2" charset="0"/>
              </a:rPr>
              <a:t>ধন্যবাদ</a:t>
            </a:r>
            <a:endParaRPr lang="en-US" sz="9600" dirty="0">
              <a:latin typeface="NikoshBAN" pitchFamily="2" charset="0"/>
              <a:cs typeface="NikoshBAN" pitchFamily="2" charset="0"/>
            </a:endParaRPr>
          </a:p>
        </p:txBody>
      </p:sp>
      <p:pic>
        <p:nvPicPr>
          <p:cNvPr id="18434" name="Picture 2" descr="H:\test5\images_ national flower.jpeg"/>
          <p:cNvPicPr>
            <a:picLocks noGrp="1" noChangeAspect="1" noChangeArrowheads="1"/>
          </p:cNvPicPr>
          <p:nvPr>
            <p:ph idx="1"/>
          </p:nvPr>
        </p:nvPicPr>
        <p:blipFill>
          <a:blip r:embed="rId2" cstate="print"/>
          <a:stretch>
            <a:fillRect/>
          </a:stretch>
        </p:blipFill>
        <p:spPr bwMode="auto">
          <a:xfrm>
            <a:off x="0" y="1353549"/>
            <a:ext cx="9144000" cy="5504451"/>
          </a:xfrm>
          <a:prstGeom prst="rect">
            <a:avLst/>
          </a:prstGeom>
          <a:noFill/>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200400"/>
          </a:xfrm>
          <a:solidFill>
            <a:srgbClr val="00B050"/>
          </a:solidFill>
        </p:spPr>
        <p:txBody>
          <a:bodyPr>
            <a:normAutofit/>
          </a:bodyPr>
          <a:lstStyle/>
          <a:p>
            <a:r>
              <a:rPr lang="bn-BD" dirty="0" smtClean="0">
                <a:latin typeface="NikoshBAN" pitchFamily="2" charset="0"/>
                <a:cs typeface="NikoshBAN" pitchFamily="2" charset="0"/>
              </a:rPr>
              <a:t/>
            </a:r>
            <a:br>
              <a:rPr lang="bn-BD" dirty="0" smtClean="0">
                <a:latin typeface="NikoshBAN" pitchFamily="2" charset="0"/>
                <a:cs typeface="NikoshBAN" pitchFamily="2" charset="0"/>
              </a:rPr>
            </a:br>
            <a:r>
              <a:rPr lang="bn-BD" sz="10700" dirty="0" smtClean="0">
                <a:latin typeface="NikoshBAN" pitchFamily="2" charset="0"/>
                <a:cs typeface="NikoshBAN" pitchFamily="2" charset="0"/>
              </a:rPr>
              <a:t>শ্রেণিঃ একাদশ</a:t>
            </a:r>
            <a:r>
              <a:rPr lang="bn-BD" dirty="0" smtClean="0">
                <a:latin typeface="NikoshBAN" pitchFamily="2" charset="0"/>
                <a:cs typeface="NikoshBAN" pitchFamily="2" charset="0"/>
              </a:rPr>
              <a:t/>
            </a:r>
            <a:br>
              <a:rPr lang="bn-BD" dirty="0" smtClean="0">
                <a:latin typeface="NikoshBAN" pitchFamily="2" charset="0"/>
                <a:cs typeface="NikoshBAN" pitchFamily="2" charset="0"/>
              </a:rPr>
            </a:br>
            <a:endParaRPr lang="en-US" dirty="0">
              <a:latin typeface="NikoshBAN" pitchFamily="2" charset="0"/>
              <a:cs typeface="NikoshBAN" pitchFamily="2" charset="0"/>
            </a:endParaRPr>
          </a:p>
        </p:txBody>
      </p:sp>
      <p:sp>
        <p:nvSpPr>
          <p:cNvPr id="3" name="Content Placeholder 2"/>
          <p:cNvSpPr>
            <a:spLocks noGrp="1"/>
          </p:cNvSpPr>
          <p:nvPr>
            <p:ph idx="1"/>
          </p:nvPr>
        </p:nvSpPr>
        <p:spPr>
          <a:xfrm>
            <a:off x="0" y="3048000"/>
            <a:ext cx="9144000" cy="3810000"/>
          </a:xfrm>
        </p:spPr>
        <p:txBody>
          <a:bodyPr>
            <a:normAutofit fontScale="92500" lnSpcReduction="10000"/>
          </a:bodyPr>
          <a:lstStyle/>
          <a:p>
            <a:pPr lvl="4" algn="ctr">
              <a:buNone/>
            </a:pPr>
            <a:endParaRPr lang="bn-BD" sz="7200" dirty="0" smtClean="0">
              <a:solidFill>
                <a:srgbClr val="7030A0"/>
              </a:solidFill>
              <a:latin typeface="NikoshBAN" pitchFamily="2" charset="0"/>
              <a:cs typeface="NikoshBAN" pitchFamily="2" charset="0"/>
            </a:endParaRPr>
          </a:p>
          <a:p>
            <a:pPr lvl="4" algn="ctr">
              <a:buNone/>
            </a:pPr>
            <a:r>
              <a:rPr lang="bn-BD" sz="8000" dirty="0" smtClean="0">
                <a:solidFill>
                  <a:srgbClr val="7030A0"/>
                </a:solidFill>
                <a:latin typeface="NikoshBAN" pitchFamily="2" charset="0"/>
                <a:cs typeface="NikoshBAN" pitchFamily="2" charset="0"/>
              </a:rPr>
              <a:t>বিষয়ঃ কম্পিউটার শিক্ষা</a:t>
            </a:r>
            <a:endParaRPr lang="en-US" sz="8000" dirty="0" smtClean="0">
              <a:solidFill>
                <a:srgbClr val="7030A0"/>
              </a:solidFill>
              <a:latin typeface="NikoshBAN" pitchFamily="2" charset="0"/>
              <a:cs typeface="NikoshBAN" pitchFamily="2" charset="0"/>
            </a:endParaRPr>
          </a:p>
          <a:p>
            <a:pPr lvl="4" algn="ctr">
              <a:buNone/>
            </a:pPr>
            <a:r>
              <a:rPr lang="bn-BD" sz="8000" dirty="0" smtClean="0">
                <a:solidFill>
                  <a:srgbClr val="7030A0"/>
                </a:solidFill>
                <a:latin typeface="NikoshBAN" pitchFamily="2" charset="0"/>
                <a:cs typeface="NikoshBAN" pitchFamily="2" charset="0"/>
              </a:rPr>
              <a:t>দ্বিতীয় পত্র</a:t>
            </a:r>
          </a:p>
          <a:p>
            <a:pPr lvl="4" algn="ctr">
              <a:buNone/>
            </a:pPr>
            <a:endParaRPr lang="en-US" sz="7200" dirty="0" smtClean="0">
              <a:solidFill>
                <a:srgbClr val="7030A0"/>
              </a:solidFill>
              <a:latin typeface="NikoshBAN" pitchFamily="2" charset="0"/>
              <a:cs typeface="NikoshBAN" pitchFamily="2" charset="0"/>
            </a:endParaRPr>
          </a:p>
          <a:p>
            <a:pPr lvl="4" algn="ctr">
              <a:buNone/>
            </a:pPr>
            <a:endParaRPr lang="bn-BD" sz="7200" dirty="0" smtClean="0">
              <a:solidFill>
                <a:srgbClr val="7030A0"/>
              </a:solidFill>
              <a:latin typeface="NikoshBAN" pitchFamily="2" charset="0"/>
              <a:cs typeface="NikoshBAN" pitchFamily="2" charset="0"/>
            </a:endParaRPr>
          </a:p>
          <a:p>
            <a:pPr algn="ctr">
              <a:buNone/>
            </a:pPr>
            <a:endParaRPr lang="en-US" sz="7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1000"/>
                                        <p:tgtEl>
                                          <p:spTgt spid="3">
                                            <p:txEl>
                                              <p:pRg st="1" end="1"/>
                                            </p:txEl>
                                          </p:spTgt>
                                        </p:tgtEl>
                                      </p:cBhvr>
                                    </p:animEffect>
                                  </p:childTnLst>
                                </p:cTn>
                              </p:par>
                              <p:par>
                                <p:cTn id="13" presetID="16" presetClass="entr" presetSubtype="26"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Horizontal)">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1"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circle(in)">
                                      <p:cBhvr>
                                        <p:cTn id="20" dur="20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2"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circle(in)">
                                      <p:cBhvr>
                                        <p:cTn id="2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2" grpId="2"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a:blipFill>
            <a:blip r:embed="rId2" cstate="print"/>
            <a:tile tx="0" ty="0" sx="100000" sy="100000" flip="none" algn="tl"/>
          </a:blipFill>
        </p:spPr>
        <p:txBody>
          <a:bodyPr>
            <a:normAutofit fontScale="90000"/>
          </a:bodyPr>
          <a:lstStyle/>
          <a:p>
            <a:r>
              <a:rPr lang="bn-BD" dirty="0" smtClean="0">
                <a:latin typeface="NikoshBAN" pitchFamily="2" charset="0"/>
                <a:cs typeface="NikoshBAN" pitchFamily="2" charset="0"/>
              </a:rPr>
              <a:t/>
            </a:r>
            <a:br>
              <a:rPr lang="bn-BD" dirty="0" smtClean="0">
                <a:latin typeface="NikoshBAN" pitchFamily="2" charset="0"/>
                <a:cs typeface="NikoshBAN" pitchFamily="2" charset="0"/>
              </a:rPr>
            </a:br>
            <a:r>
              <a:rPr lang="bn-BD" sz="8900" b="1" dirty="0" smtClean="0">
                <a:solidFill>
                  <a:srgbClr val="00B050"/>
                </a:solidFill>
                <a:latin typeface="NikoshBAN" pitchFamily="2" charset="0"/>
                <a:cs typeface="NikoshBAN" pitchFamily="2" charset="0"/>
              </a:rPr>
              <a:t>শিখনফল</a:t>
            </a:r>
            <a:br>
              <a:rPr lang="bn-BD" sz="8900" b="1" dirty="0" smtClean="0">
                <a:solidFill>
                  <a:srgbClr val="00B050"/>
                </a:solidFill>
                <a:latin typeface="NikoshBAN" pitchFamily="2" charset="0"/>
                <a:cs typeface="NikoshBAN" pitchFamily="2" charset="0"/>
              </a:rPr>
            </a:br>
            <a:r>
              <a:rPr lang="bn-BD" b="1" dirty="0" smtClean="0">
                <a:latin typeface="NikoshBAN" pitchFamily="2" charset="0"/>
                <a:cs typeface="NikoshBAN" pitchFamily="2" charset="0"/>
              </a:rPr>
              <a:t/>
            </a:r>
            <a:br>
              <a:rPr lang="bn-BD" b="1" dirty="0" smtClean="0">
                <a:latin typeface="NikoshBAN" pitchFamily="2" charset="0"/>
                <a:cs typeface="NikoshBAN" pitchFamily="2" charset="0"/>
              </a:rPr>
            </a:br>
            <a:endParaRPr lang="en-US" b="1" dirty="0">
              <a:latin typeface="NikoshBAN" pitchFamily="2" charset="0"/>
              <a:cs typeface="NikoshBAN" pitchFamily="2" charset="0"/>
            </a:endParaRPr>
          </a:p>
        </p:txBody>
      </p:sp>
      <p:sp>
        <p:nvSpPr>
          <p:cNvPr id="3" name="Content Placeholder 2"/>
          <p:cNvSpPr>
            <a:spLocks noGrp="1"/>
          </p:cNvSpPr>
          <p:nvPr>
            <p:ph idx="1"/>
          </p:nvPr>
        </p:nvSpPr>
        <p:spPr>
          <a:xfrm>
            <a:off x="457200" y="1600200"/>
            <a:ext cx="8229600" cy="5257800"/>
          </a:xfrm>
        </p:spPr>
        <p:txBody>
          <a:bodyPr>
            <a:normAutofit/>
          </a:bodyPr>
          <a:lstStyle/>
          <a:p>
            <a:r>
              <a:rPr lang="bn-BD" sz="3600" b="1" dirty="0" smtClean="0">
                <a:solidFill>
                  <a:srgbClr val="FF0000"/>
                </a:solidFill>
                <a:latin typeface="NikoshBAN" pitchFamily="2" charset="0"/>
                <a:cs typeface="NikoshBAN" pitchFamily="2" charset="0"/>
              </a:rPr>
              <a:t>মাল্টিমিডিয়া কি বলতে পারবে।</a:t>
            </a:r>
          </a:p>
          <a:p>
            <a:r>
              <a:rPr lang="bn-BD" sz="3600" b="1" dirty="0" smtClean="0">
                <a:solidFill>
                  <a:srgbClr val="00B0F0"/>
                </a:solidFill>
                <a:latin typeface="NikoshBAN" pitchFamily="2" charset="0"/>
                <a:cs typeface="NikoshBAN" pitchFamily="2" charset="0"/>
              </a:rPr>
              <a:t>মাল্টিমিডিয়ার অংশ গুলো চিনতে পারবে।</a:t>
            </a:r>
          </a:p>
          <a:p>
            <a:r>
              <a:rPr lang="bn-BD" sz="3600" b="1" dirty="0" smtClean="0">
                <a:solidFill>
                  <a:srgbClr val="7030A0"/>
                </a:solidFill>
                <a:latin typeface="NikoshBAN" pitchFamily="2" charset="0"/>
                <a:cs typeface="NikoshBAN" pitchFamily="2" charset="0"/>
              </a:rPr>
              <a:t>মাল্টিমিডিয়ার প্রকারভেদ গুলো বলতে পারবে।</a:t>
            </a:r>
          </a:p>
          <a:p>
            <a:r>
              <a:rPr lang="bn-BD" sz="3600" b="1" dirty="0" smtClean="0">
                <a:solidFill>
                  <a:srgbClr val="FF0000"/>
                </a:solidFill>
                <a:latin typeface="NikoshBAN" pitchFamily="2" charset="0"/>
                <a:cs typeface="NikoshBAN" pitchFamily="2" charset="0"/>
              </a:rPr>
              <a:t>মাল্টিমিডিয়ার ব্যবহার বলতে পারবে।</a:t>
            </a:r>
          </a:p>
          <a:p>
            <a:r>
              <a:rPr lang="bn-BD" sz="3600" b="1" dirty="0" smtClean="0">
                <a:solidFill>
                  <a:srgbClr val="FF0066"/>
                </a:solidFill>
                <a:latin typeface="NikoshBAN" pitchFamily="2" charset="0"/>
                <a:cs typeface="NikoshBAN" pitchFamily="2" charset="0"/>
              </a:rPr>
              <a:t>ইমেজ কি বলতে পারবে।</a:t>
            </a:r>
          </a:p>
          <a:p>
            <a:r>
              <a:rPr lang="bn-BD" sz="3600" b="1" dirty="0" smtClean="0">
                <a:solidFill>
                  <a:srgbClr val="00B050"/>
                </a:solidFill>
                <a:latin typeface="NikoshBAN" pitchFamily="2" charset="0"/>
                <a:cs typeface="NikoshBAN" pitchFamily="2" charset="0"/>
              </a:rPr>
              <a:t>এনিমেশন কি সনাক্ত করতে পারবে।</a:t>
            </a:r>
          </a:p>
          <a:p>
            <a:r>
              <a:rPr lang="bn-BD" sz="3600" b="1" dirty="0" smtClean="0">
                <a:solidFill>
                  <a:srgbClr val="FF00FF"/>
                </a:solidFill>
                <a:latin typeface="NikoshBAN" pitchFamily="2" charset="0"/>
                <a:cs typeface="NikoshBAN" pitchFamily="2" charset="0"/>
              </a:rPr>
              <a:t>ভিডিও এবং অডিও চিনতে পারবে।</a:t>
            </a:r>
          </a:p>
          <a:p>
            <a:r>
              <a:rPr lang="bn-BD" sz="3600" b="1" dirty="0" smtClean="0">
                <a:solidFill>
                  <a:schemeClr val="accent6">
                    <a:lumMod val="75000"/>
                  </a:schemeClr>
                </a:solidFill>
                <a:latin typeface="NikoshBAN" pitchFamily="2" charset="0"/>
                <a:cs typeface="NikoshBAN" pitchFamily="2" charset="0"/>
              </a:rPr>
              <a:t>কম্পিউটার গ্রাফিক্স চিনতে পারবে।</a:t>
            </a:r>
          </a:p>
          <a:p>
            <a:endParaRPr lang="bn-BD" dirty="0" smtClean="0">
              <a:latin typeface="NikoshBAN" pitchFamily="2" charset="0"/>
              <a:cs typeface="NikoshBAN" pitchFamily="2" charset="0"/>
            </a:endParaRPr>
          </a:p>
          <a:p>
            <a:endParaRPr lang="bn-BD" dirty="0" smtClean="0">
              <a:latin typeface="NikoshBAN" pitchFamily="2" charset="0"/>
              <a:cs typeface="NikoshBAN" pitchFamily="2" charset="0"/>
            </a:endParaRPr>
          </a:p>
          <a:p>
            <a:endParaRPr lang="bn-BD" dirty="0" smtClean="0">
              <a:latin typeface="NikoshBAN" pitchFamily="2" charset="0"/>
              <a:cs typeface="NikoshBAN" pitchFamily="2" charset="0"/>
            </a:endParaRPr>
          </a:p>
          <a:p>
            <a:endParaRPr lang="en-US"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par>
                                <p:cTn id="19" presetID="24"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to="" calcmode="lin" valueType="num">
                                      <p:cBhvr>
                                        <p:cTn id="21" dur="1" fill="hold"/>
                                        <p:tgtEl>
                                          <p:spTgt spid="3">
                                            <p:txEl>
                                              <p:pRg st="3" end="3"/>
                                            </p:txEl>
                                          </p:spTgt>
                                        </p:tgtEl>
                                        <p:attrNameLst>
                                          <p:attrName/>
                                        </p:attrNameLst>
                                      </p:cBhvr>
                                    </p:anim>
                                  </p:childTnLst>
                                </p:cTn>
                              </p:par>
                              <p:par>
                                <p:cTn id="22" presetID="24"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to="" calcmode="lin" valueType="num">
                                      <p:cBhvr>
                                        <p:cTn id="24" dur="1" fill="hold"/>
                                        <p:tgtEl>
                                          <p:spTgt spid="3">
                                            <p:txEl>
                                              <p:pRg st="4" end="4"/>
                                            </p:txEl>
                                          </p:spTgt>
                                        </p:tgtEl>
                                        <p:attrNameLst>
                                          <p:attrName/>
                                        </p:attrNameLst>
                                      </p:cBhvr>
                                    </p:anim>
                                  </p:childTnLst>
                                </p:cTn>
                              </p:par>
                              <p:par>
                                <p:cTn id="25" presetID="24"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to="" calcmode="lin" valueType="num">
                                      <p:cBhvr>
                                        <p:cTn id="27" dur="1" fill="hold"/>
                                        <p:tgtEl>
                                          <p:spTgt spid="3">
                                            <p:txEl>
                                              <p:pRg st="5" end="5"/>
                                            </p:txEl>
                                          </p:spTgt>
                                        </p:tgtEl>
                                        <p:attrNameLst>
                                          <p:attrName/>
                                        </p:attrNameLst>
                                      </p:cBhvr>
                                    </p:anim>
                                  </p:childTnLst>
                                </p:cTn>
                              </p:par>
                              <p:par>
                                <p:cTn id="28" presetID="24" presetClass="entr" presetSubtype="0"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to="" calcmode="lin" valueType="num">
                                      <p:cBhvr>
                                        <p:cTn id="30" dur="1" fill="hold"/>
                                        <p:tgtEl>
                                          <p:spTgt spid="3">
                                            <p:txEl>
                                              <p:pRg st="6" end="6"/>
                                            </p:txEl>
                                          </p:spTgt>
                                        </p:tgtEl>
                                        <p:attrNameLst>
                                          <p:attrName/>
                                        </p:attrNameLst>
                                      </p:cBhvr>
                                    </p:anim>
                                  </p:childTnLst>
                                </p:cTn>
                              </p:par>
                              <p:par>
                                <p:cTn id="31" presetID="24"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to="" calcmode="lin" valueType="num">
                                      <p:cBhvr>
                                        <p:cTn id="33" dur="1" fill="hold"/>
                                        <p:tgtEl>
                                          <p:spTgt spid="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n-BD" dirty="0" smtClean="0">
                <a:latin typeface="NikoshBAN" pitchFamily="2" charset="0"/>
                <a:cs typeface="NikoshBAN" pitchFamily="2" charset="0"/>
              </a:rPr>
              <a:t/>
            </a:r>
            <a:br>
              <a:rPr lang="bn-BD" dirty="0" smtClean="0">
                <a:latin typeface="NikoshBAN" pitchFamily="2" charset="0"/>
                <a:cs typeface="NikoshBAN" pitchFamily="2" charset="0"/>
              </a:rPr>
            </a:br>
            <a:r>
              <a:rPr lang="bn-BD" sz="8900" dirty="0" smtClean="0">
                <a:latin typeface="NikoshBAN" pitchFamily="2" charset="0"/>
                <a:cs typeface="NikoshBAN" pitchFamily="2" charset="0"/>
              </a:rPr>
              <a:t>ভিডিও</a:t>
            </a:r>
            <a:br>
              <a:rPr lang="bn-BD" sz="8900" dirty="0" smtClean="0">
                <a:latin typeface="NikoshBAN" pitchFamily="2" charset="0"/>
                <a:cs typeface="NikoshBAN" pitchFamily="2" charset="0"/>
              </a:rPr>
            </a:br>
            <a:endParaRPr lang="en-US" dirty="0">
              <a:latin typeface="NikoshBAN" pitchFamily="2" charset="0"/>
              <a:cs typeface="NikoshBAN" pitchFamily="2" charset="0"/>
            </a:endParaRPr>
          </a:p>
        </p:txBody>
      </p:sp>
      <p:graphicFrame>
        <p:nvGraphicFramePr>
          <p:cNvPr id="4" name="Content Placeholder 3">
            <a:hlinkClick r:id="" action="ppaction://ole?verb=0"/>
          </p:cNvPr>
          <p:cNvGraphicFramePr>
            <a:graphicFrameLocks noChangeAspect="1"/>
          </p:cNvGraphicFramePr>
          <p:nvPr>
            <p:ph idx="1"/>
          </p:nvPr>
        </p:nvGraphicFramePr>
        <p:xfrm>
          <a:off x="4267200" y="3581400"/>
          <a:ext cx="914400" cy="714375"/>
        </p:xfrm>
        <a:graphic>
          <a:graphicData uri="http://schemas.openxmlformats.org/presentationml/2006/ole">
            <p:oleObj spid="_x0000_s1026" name="Package" showAsIcon="1" r:id="rId3" imgW="914400" imgH="714240" progId="">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905000"/>
          </a:xfrm>
          <a:blipFill>
            <a:blip r:embed="rId2" cstate="print"/>
            <a:tile tx="0" ty="0" sx="100000" sy="100000" flip="none" algn="tl"/>
          </a:blipFill>
        </p:spPr>
        <p:txBody>
          <a:bodyPr>
            <a:noAutofit/>
          </a:bodyPr>
          <a:lstStyle/>
          <a:p>
            <a:r>
              <a:rPr lang="bn-BD" sz="6000" b="1" dirty="0" smtClean="0">
                <a:solidFill>
                  <a:srgbClr val="FF0066"/>
                </a:solidFill>
                <a:latin typeface="NikoshBAN" pitchFamily="2" charset="0"/>
                <a:cs typeface="NikoshBAN" pitchFamily="2" charset="0"/>
              </a:rPr>
              <a:t>পাঠ শিরোনামঃ</a:t>
            </a:r>
            <a:br>
              <a:rPr lang="bn-BD" sz="6000" b="1" dirty="0" smtClean="0">
                <a:solidFill>
                  <a:srgbClr val="FF0066"/>
                </a:solidFill>
                <a:latin typeface="NikoshBAN" pitchFamily="2" charset="0"/>
                <a:cs typeface="NikoshBAN" pitchFamily="2" charset="0"/>
              </a:rPr>
            </a:br>
            <a:r>
              <a:rPr lang="bn-BD" sz="6000" b="1" dirty="0" smtClean="0">
                <a:solidFill>
                  <a:srgbClr val="FF0066"/>
                </a:solidFill>
                <a:latin typeface="NikoshBAN" pitchFamily="2" charset="0"/>
                <a:cs typeface="NikoshBAN" pitchFamily="2" charset="0"/>
              </a:rPr>
              <a:t>মাল্টিমিডিয়া</a:t>
            </a:r>
            <a:endParaRPr lang="en-US" sz="6000" b="1" dirty="0">
              <a:solidFill>
                <a:srgbClr val="FF0066"/>
              </a:solidFill>
              <a:latin typeface="NikoshBAN" pitchFamily="2" charset="0"/>
              <a:cs typeface="NikoshBAN" pitchFamily="2" charset="0"/>
            </a:endParaRPr>
          </a:p>
        </p:txBody>
      </p:sp>
      <p:pic>
        <p:nvPicPr>
          <p:cNvPr id="4" name="Content Placeholder 3" descr="C:\Users\Alam\Desktop\Computer.jpg"/>
          <p:cNvPicPr>
            <a:picLocks noGrp="1" noChangeAspect="1" noChangeArrowheads="1"/>
          </p:cNvPicPr>
          <p:nvPr>
            <p:ph idx="1"/>
          </p:nvPr>
        </p:nvPicPr>
        <p:blipFill>
          <a:blip r:embed="rId3" cstate="print"/>
          <a:stretch>
            <a:fillRect/>
          </a:stretch>
        </p:blipFill>
        <p:spPr bwMode="auto">
          <a:xfrm>
            <a:off x="0" y="1706045"/>
            <a:ext cx="9077984" cy="5473567"/>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a:blipFill>
            <a:blip r:embed="rId2" cstate="print"/>
            <a:tile tx="0" ty="0" sx="100000" sy="100000" flip="none" algn="tl"/>
          </a:blipFill>
        </p:spPr>
        <p:txBody>
          <a:bodyPr>
            <a:normAutofit fontScale="90000"/>
          </a:bodyPr>
          <a:lstStyle/>
          <a:p>
            <a:r>
              <a:rPr lang="bn-BD" dirty="0" smtClean="0">
                <a:latin typeface="NikoshBAN" pitchFamily="2" charset="0"/>
                <a:cs typeface="NikoshBAN" pitchFamily="2" charset="0"/>
              </a:rPr>
              <a:t/>
            </a:r>
            <a:br>
              <a:rPr lang="bn-BD" dirty="0" smtClean="0">
                <a:latin typeface="NikoshBAN" pitchFamily="2" charset="0"/>
                <a:cs typeface="NikoshBAN" pitchFamily="2" charset="0"/>
              </a:rPr>
            </a:br>
            <a:r>
              <a:rPr lang="bn-BD" sz="8000" dirty="0" smtClean="0">
                <a:solidFill>
                  <a:srgbClr val="FF00FF"/>
                </a:solidFill>
                <a:latin typeface="NikoshBAN" pitchFamily="2" charset="0"/>
                <a:cs typeface="NikoshBAN" pitchFamily="2" charset="0"/>
              </a:rPr>
              <a:t>পাঠ উপস্থাপনঃ</a:t>
            </a:r>
            <a:r>
              <a:rPr lang="bn-BD" dirty="0" smtClean="0">
                <a:latin typeface="NikoshBAN" pitchFamily="2" charset="0"/>
                <a:cs typeface="NikoshBAN" pitchFamily="2" charset="0"/>
              </a:rPr>
              <a:t/>
            </a:r>
            <a:br>
              <a:rPr lang="bn-BD" dirty="0" smtClean="0">
                <a:latin typeface="NikoshBAN" pitchFamily="2" charset="0"/>
                <a:cs typeface="NikoshBAN" pitchFamily="2" charset="0"/>
              </a:rPr>
            </a:br>
            <a:endParaRPr lang="en-US" dirty="0"/>
          </a:p>
        </p:txBody>
      </p:sp>
      <p:sp>
        <p:nvSpPr>
          <p:cNvPr id="3" name="Content Placeholder 2"/>
          <p:cNvSpPr>
            <a:spLocks noGrp="1"/>
          </p:cNvSpPr>
          <p:nvPr>
            <p:ph idx="1"/>
          </p:nvPr>
        </p:nvSpPr>
        <p:spPr>
          <a:xfrm>
            <a:off x="0" y="1295400"/>
            <a:ext cx="9144000" cy="5562600"/>
          </a:xfrm>
        </p:spPr>
        <p:txBody>
          <a:bodyPr>
            <a:normAutofit/>
          </a:bodyPr>
          <a:lstStyle/>
          <a:p>
            <a:pPr>
              <a:buNone/>
            </a:pPr>
            <a:r>
              <a:rPr lang="bn-BD" sz="4000" dirty="0" smtClean="0">
                <a:solidFill>
                  <a:srgbClr val="00B050"/>
                </a:solidFill>
                <a:latin typeface="NikoshBAN" pitchFamily="2" charset="0"/>
                <a:cs typeface="NikoshBAN" pitchFamily="2" charset="0"/>
              </a:rPr>
              <a:t>মাল্টিমিডিয়ার সংজ্ঞাঃ  মানুষ মনের ভাব প্রকাশের জন্য বিভিন্ন মাধ্যম বা মিডিয়া ব্যবহার করে। যথাঃ লেখা বা টেক্সট অডিও,ভিডিও,গ্রাফিক্স এবংইণ্টারেক্টিভ কম্পিউটিং ইত্যাদি।</a:t>
            </a:r>
          </a:p>
          <a:p>
            <a:pPr lvl="2">
              <a:buNone/>
            </a:pPr>
            <a:r>
              <a:rPr lang="bn-BD" sz="4400" dirty="0" smtClean="0">
                <a:solidFill>
                  <a:srgbClr val="FF0000"/>
                </a:solidFill>
                <a:latin typeface="NikoshBAN" pitchFamily="2" charset="0"/>
                <a:cs typeface="NikoshBAN" pitchFamily="2" charset="0"/>
              </a:rPr>
              <a:t>কাজেই উপরের একাধিক মাধ্যম বা মিডিয়া কম্পিউটারে ব্যবহারের মাধ্যমে আকর্ষণীয় ভূবন তৈরি করা হল মাল্টিমিডিয়া।</a:t>
            </a:r>
          </a:p>
          <a:p>
            <a:pPr>
              <a:buNone/>
            </a:pPr>
            <a:endParaRPr lang="bn-BD" sz="4000" dirty="0" smtClean="0">
              <a:latin typeface="NikoshBAN" pitchFamily="2" charset="0"/>
              <a:cs typeface="NikoshBAN" pitchFamily="2" charset="0"/>
            </a:endParaRPr>
          </a:p>
          <a:p>
            <a:endParaRPr lang="en-US"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16" fill="hold" grpId="0" nodeType="clickEffect">
                                  <p:stCondLst>
                                    <p:cond delay="0"/>
                                  </p:stCondLst>
                                  <p:childTnLst>
                                    <p:animEffect transition="out" filter="box(i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304800"/>
            <a:ext cx="9144000" cy="6186309"/>
          </a:xfrm>
          <a:prstGeom prst="rect">
            <a:avLst/>
          </a:prstGeom>
          <a:noFill/>
        </p:spPr>
        <p:txBody>
          <a:bodyPr wrap="square" rtlCol="0">
            <a:spAutoFit/>
          </a:bodyPr>
          <a:lstStyle/>
          <a:p>
            <a:pPr algn="just"/>
            <a:r>
              <a:rPr lang="bn-BD" sz="3600" dirty="0" smtClean="0">
                <a:solidFill>
                  <a:srgbClr val="FF0000"/>
                </a:solidFill>
                <a:latin typeface="NikoshBAN" pitchFamily="2" charset="0"/>
                <a:cs typeface="NikoshBAN" pitchFamily="2" charset="0"/>
              </a:rPr>
              <a:t>মাল্টিমিডিয়ার সিষ্টোমের অংশসমূহঃ  </a:t>
            </a:r>
            <a:endParaRPr lang="en-US" sz="3600" dirty="0" smtClean="0">
              <a:solidFill>
                <a:srgbClr val="FF0000"/>
              </a:solidFill>
              <a:latin typeface="NikoshBAN" pitchFamily="2" charset="0"/>
              <a:cs typeface="NikoshBAN" pitchFamily="2" charset="0"/>
            </a:endParaRPr>
          </a:p>
          <a:p>
            <a:pPr algn="just"/>
            <a:r>
              <a:rPr lang="bn-BD" sz="3600" dirty="0" smtClean="0">
                <a:solidFill>
                  <a:schemeClr val="tx1">
                    <a:lumMod val="75000"/>
                    <a:lumOff val="25000"/>
                  </a:schemeClr>
                </a:solidFill>
                <a:latin typeface="NikoshBAN" pitchFamily="2" charset="0"/>
                <a:cs typeface="NikoshBAN" pitchFamily="2" charset="0"/>
              </a:rPr>
              <a:t>কীবোর্ড,</a:t>
            </a:r>
            <a:r>
              <a:rPr lang="en-US" sz="3600" dirty="0" smtClean="0">
                <a:solidFill>
                  <a:schemeClr val="tx1">
                    <a:lumMod val="75000"/>
                    <a:lumOff val="25000"/>
                  </a:schemeClr>
                </a:solidFill>
                <a:latin typeface="NikoshBAN" pitchFamily="2" charset="0"/>
                <a:cs typeface="NikoshBAN" pitchFamily="2" charset="0"/>
              </a:rPr>
              <a:t> </a:t>
            </a:r>
            <a:r>
              <a:rPr lang="bn-BD" sz="3600" dirty="0" smtClean="0">
                <a:solidFill>
                  <a:schemeClr val="tx1">
                    <a:lumMod val="75000"/>
                    <a:lumOff val="25000"/>
                  </a:schemeClr>
                </a:solidFill>
                <a:latin typeface="NikoshBAN" pitchFamily="2" charset="0"/>
                <a:cs typeface="NikoshBAN" pitchFamily="2" charset="0"/>
              </a:rPr>
              <a:t>মাউস</a:t>
            </a:r>
            <a:r>
              <a:rPr lang="en-US" sz="3600" dirty="0" smtClean="0">
                <a:solidFill>
                  <a:schemeClr val="tx1">
                    <a:lumMod val="75000"/>
                    <a:lumOff val="25000"/>
                  </a:schemeClr>
                </a:solidFill>
                <a:latin typeface="NikoshBAN" pitchFamily="2" charset="0"/>
                <a:cs typeface="NikoshBAN" pitchFamily="2" charset="0"/>
              </a:rPr>
              <a:t> </a:t>
            </a:r>
          </a:p>
          <a:p>
            <a:pPr algn="just"/>
            <a:r>
              <a:rPr lang="bn-BD" sz="3600" dirty="0" smtClean="0">
                <a:solidFill>
                  <a:srgbClr val="00B050"/>
                </a:solidFill>
                <a:latin typeface="NikoshBAN" pitchFamily="2" charset="0"/>
                <a:cs typeface="NikoshBAN" pitchFamily="2" charset="0"/>
              </a:rPr>
              <a:t>ডিজিটাল</a:t>
            </a:r>
            <a:r>
              <a:rPr lang="en-US" sz="3600" dirty="0" smtClean="0">
                <a:solidFill>
                  <a:srgbClr val="00B050"/>
                </a:solidFill>
                <a:latin typeface="NikoshBAN" pitchFamily="2" charset="0"/>
                <a:cs typeface="NikoshBAN" pitchFamily="2" charset="0"/>
              </a:rPr>
              <a:t> </a:t>
            </a:r>
            <a:r>
              <a:rPr lang="bn-BD" sz="3600" dirty="0" smtClean="0">
                <a:solidFill>
                  <a:srgbClr val="00B050"/>
                </a:solidFill>
                <a:latin typeface="NikoshBAN" pitchFamily="2" charset="0"/>
                <a:cs typeface="NikoshBAN" pitchFamily="2" charset="0"/>
              </a:rPr>
              <a:t>ক্যামরা</a:t>
            </a:r>
            <a:r>
              <a:rPr lang="en-US" sz="3600" dirty="0" smtClean="0">
                <a:solidFill>
                  <a:srgbClr val="00B050"/>
                </a:solidFill>
                <a:latin typeface="NikoshBAN" pitchFamily="2" charset="0"/>
                <a:cs typeface="NikoshBAN" pitchFamily="2" charset="0"/>
              </a:rPr>
              <a:t> </a:t>
            </a:r>
          </a:p>
          <a:p>
            <a:pPr algn="just"/>
            <a:r>
              <a:rPr lang="bn-BD" sz="3600" dirty="0" smtClean="0">
                <a:solidFill>
                  <a:schemeClr val="accent6">
                    <a:lumMod val="75000"/>
                  </a:schemeClr>
                </a:solidFill>
                <a:latin typeface="NikoshBAN" pitchFamily="2" charset="0"/>
                <a:cs typeface="NikoshBAN" pitchFamily="2" charset="0"/>
              </a:rPr>
              <a:t>ভিডিও</a:t>
            </a:r>
            <a:r>
              <a:rPr lang="en-US" sz="3600" dirty="0" smtClean="0">
                <a:solidFill>
                  <a:schemeClr val="accent6">
                    <a:lumMod val="75000"/>
                  </a:schemeClr>
                </a:solidFill>
                <a:latin typeface="NikoshBAN" pitchFamily="2" charset="0"/>
                <a:cs typeface="NikoshBAN" pitchFamily="2" charset="0"/>
              </a:rPr>
              <a:t> </a:t>
            </a:r>
            <a:r>
              <a:rPr lang="bn-BD" sz="3600" dirty="0" smtClean="0">
                <a:solidFill>
                  <a:schemeClr val="accent6">
                    <a:lumMod val="75000"/>
                  </a:schemeClr>
                </a:solidFill>
                <a:latin typeface="NikoshBAN" pitchFamily="2" charset="0"/>
                <a:cs typeface="NikoshBAN" pitchFamily="2" charset="0"/>
              </a:rPr>
              <a:t>রেকর্ডার</a:t>
            </a:r>
            <a:r>
              <a:rPr lang="en-US" sz="3600" dirty="0" smtClean="0">
                <a:solidFill>
                  <a:schemeClr val="accent6">
                    <a:lumMod val="75000"/>
                  </a:schemeClr>
                </a:solidFill>
                <a:latin typeface="NikoshBAN" pitchFamily="2" charset="0"/>
                <a:cs typeface="NikoshBAN" pitchFamily="2" charset="0"/>
              </a:rPr>
              <a:t> </a:t>
            </a:r>
          </a:p>
          <a:p>
            <a:pPr algn="just"/>
            <a:r>
              <a:rPr lang="bn-BD" sz="3600" dirty="0" smtClean="0">
                <a:solidFill>
                  <a:srgbClr val="00CC99"/>
                </a:solidFill>
                <a:latin typeface="NikoshBAN" pitchFamily="2" charset="0"/>
                <a:cs typeface="NikoshBAN" pitchFamily="2" charset="0"/>
              </a:rPr>
              <a:t>স্স্ক্যানার</a:t>
            </a:r>
            <a:r>
              <a:rPr lang="en-US" sz="3600" dirty="0" smtClean="0">
                <a:solidFill>
                  <a:srgbClr val="00CC99"/>
                </a:solidFill>
                <a:latin typeface="NikoshBAN" pitchFamily="2" charset="0"/>
                <a:cs typeface="NikoshBAN" pitchFamily="2" charset="0"/>
              </a:rPr>
              <a:t> </a:t>
            </a:r>
          </a:p>
          <a:p>
            <a:pPr algn="just"/>
            <a:r>
              <a:rPr lang="bn-BD" sz="3600" dirty="0" smtClean="0">
                <a:solidFill>
                  <a:srgbClr val="FF0000"/>
                </a:solidFill>
                <a:latin typeface="NikoshBAN" pitchFamily="2" charset="0"/>
                <a:cs typeface="NikoshBAN" pitchFamily="2" charset="0"/>
              </a:rPr>
              <a:t>মাইক্রোফোন</a:t>
            </a:r>
            <a:r>
              <a:rPr lang="en-US" sz="3600" dirty="0" smtClean="0">
                <a:solidFill>
                  <a:srgbClr val="FF0000"/>
                </a:solidFill>
                <a:latin typeface="NikoshBAN" pitchFamily="2" charset="0"/>
                <a:cs typeface="NikoshBAN" pitchFamily="2" charset="0"/>
              </a:rPr>
              <a:t> </a:t>
            </a:r>
          </a:p>
          <a:p>
            <a:pPr algn="just"/>
            <a:r>
              <a:rPr lang="bn-BD" sz="3600" dirty="0" smtClean="0">
                <a:solidFill>
                  <a:schemeClr val="bg2">
                    <a:lumMod val="10000"/>
                  </a:schemeClr>
                </a:solidFill>
                <a:latin typeface="NikoshBAN" pitchFamily="2" charset="0"/>
                <a:cs typeface="NikoshBAN" pitchFamily="2" charset="0"/>
              </a:rPr>
              <a:t>হার্ডডিস্ক</a:t>
            </a:r>
            <a:r>
              <a:rPr lang="en-US" sz="3600" dirty="0" smtClean="0">
                <a:solidFill>
                  <a:schemeClr val="bg2">
                    <a:lumMod val="10000"/>
                  </a:schemeClr>
                </a:solidFill>
                <a:latin typeface="NikoshBAN" pitchFamily="2" charset="0"/>
                <a:cs typeface="NikoshBAN" pitchFamily="2" charset="0"/>
              </a:rPr>
              <a:t> </a:t>
            </a:r>
          </a:p>
          <a:p>
            <a:pPr algn="just"/>
            <a:r>
              <a:rPr lang="bn-BD" sz="3600" dirty="0" smtClean="0">
                <a:solidFill>
                  <a:schemeClr val="accent6">
                    <a:lumMod val="75000"/>
                  </a:schemeClr>
                </a:solidFill>
                <a:latin typeface="NikoshBAN" pitchFamily="2" charset="0"/>
                <a:cs typeface="NikoshBAN" pitchFamily="2" charset="0"/>
              </a:rPr>
              <a:t>সিডিরম</a:t>
            </a:r>
            <a:endParaRPr lang="en-US" sz="3600" dirty="0" smtClean="0">
              <a:solidFill>
                <a:schemeClr val="accent6">
                  <a:lumMod val="75000"/>
                </a:schemeClr>
              </a:solidFill>
              <a:latin typeface="NikoshBAN" pitchFamily="2" charset="0"/>
              <a:cs typeface="NikoshBAN" pitchFamily="2" charset="0"/>
            </a:endParaRPr>
          </a:p>
          <a:p>
            <a:pPr algn="just"/>
            <a:r>
              <a:rPr lang="bn-BD" sz="3600" dirty="0" smtClean="0">
                <a:solidFill>
                  <a:srgbClr val="FFC000"/>
                </a:solidFill>
                <a:latin typeface="NikoshBAN" pitchFamily="2" charset="0"/>
                <a:cs typeface="NikoshBAN" pitchFamily="2" charset="0"/>
              </a:rPr>
              <a:t>স্পিকার</a:t>
            </a:r>
            <a:r>
              <a:rPr lang="en-US" sz="3600" dirty="0" smtClean="0">
                <a:latin typeface="NikoshBAN" pitchFamily="2" charset="0"/>
                <a:cs typeface="NikoshBAN" pitchFamily="2" charset="0"/>
              </a:rPr>
              <a:t> </a:t>
            </a:r>
          </a:p>
          <a:p>
            <a:pPr algn="just"/>
            <a:r>
              <a:rPr lang="bn-BD" sz="3600" dirty="0" smtClean="0">
                <a:solidFill>
                  <a:srgbClr val="5D1CD2"/>
                </a:solidFill>
                <a:latin typeface="NikoshBAN" pitchFamily="2" charset="0"/>
                <a:cs typeface="NikoshBAN" pitchFamily="2" charset="0"/>
              </a:rPr>
              <a:t>প্রিন্টার</a:t>
            </a:r>
            <a:r>
              <a:rPr lang="en-US" sz="3600" dirty="0" smtClean="0">
                <a:solidFill>
                  <a:srgbClr val="5D1CD2"/>
                </a:solidFill>
                <a:latin typeface="NikoshBAN" pitchFamily="2" charset="0"/>
                <a:cs typeface="NikoshBAN" pitchFamily="2" charset="0"/>
              </a:rPr>
              <a:t> </a:t>
            </a:r>
          </a:p>
          <a:p>
            <a:pPr algn="just"/>
            <a:r>
              <a:rPr lang="bn-BD" sz="3600" dirty="0" smtClean="0">
                <a:solidFill>
                  <a:srgbClr val="5D1CD2"/>
                </a:solidFill>
                <a:latin typeface="NikoshBAN" pitchFamily="2" charset="0"/>
                <a:cs typeface="NikoshBAN" pitchFamily="2" charset="0"/>
              </a:rPr>
              <a:t>মাল্টিমিডিয়া ডেক্সটপ মেশিন ইত্যাদি।</a:t>
            </a:r>
          </a:p>
        </p:txBody>
      </p:sp>
      <p:pic>
        <p:nvPicPr>
          <p:cNvPr id="18434" name="Picture 2" descr="H:\test5\images_keyboard.jpeg"/>
          <p:cNvPicPr>
            <a:picLocks noChangeAspect="1" noChangeArrowheads="1"/>
          </p:cNvPicPr>
          <p:nvPr/>
        </p:nvPicPr>
        <p:blipFill>
          <a:blip r:embed="rId2" cstate="print"/>
          <a:srcRect/>
          <a:stretch>
            <a:fillRect/>
          </a:stretch>
        </p:blipFill>
        <p:spPr bwMode="auto">
          <a:xfrm>
            <a:off x="2819400" y="990600"/>
            <a:ext cx="1905000" cy="702114"/>
          </a:xfrm>
          <a:prstGeom prst="rect">
            <a:avLst/>
          </a:prstGeom>
          <a:noFill/>
        </p:spPr>
      </p:pic>
      <p:pic>
        <p:nvPicPr>
          <p:cNvPr id="18435" name="Picture 3" descr="H:\test5\images_mouse2.jpeg"/>
          <p:cNvPicPr>
            <a:picLocks noChangeAspect="1" noChangeArrowheads="1"/>
          </p:cNvPicPr>
          <p:nvPr/>
        </p:nvPicPr>
        <p:blipFill>
          <a:blip r:embed="rId3" cstate="print"/>
          <a:srcRect/>
          <a:stretch>
            <a:fillRect/>
          </a:stretch>
        </p:blipFill>
        <p:spPr bwMode="auto">
          <a:xfrm>
            <a:off x="5029200" y="914400"/>
            <a:ext cx="762000" cy="895350"/>
          </a:xfrm>
          <a:prstGeom prst="rect">
            <a:avLst/>
          </a:prstGeom>
          <a:noFill/>
        </p:spPr>
      </p:pic>
      <p:pic>
        <p:nvPicPr>
          <p:cNvPr id="18436" name="Picture 4" descr="H:\test5\images_printer.jpeg"/>
          <p:cNvPicPr>
            <a:picLocks noChangeAspect="1" noChangeArrowheads="1"/>
          </p:cNvPicPr>
          <p:nvPr/>
        </p:nvPicPr>
        <p:blipFill>
          <a:blip r:embed="rId4" cstate="print"/>
          <a:srcRect/>
          <a:stretch>
            <a:fillRect/>
          </a:stretch>
        </p:blipFill>
        <p:spPr bwMode="auto">
          <a:xfrm>
            <a:off x="2667000" y="4419600"/>
            <a:ext cx="1635095" cy="143996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Autofit/>
          </a:bodyPr>
          <a:lstStyle/>
          <a:p>
            <a:r>
              <a:rPr lang="en-US" sz="6600" b="1" dirty="0" smtClean="0">
                <a:solidFill>
                  <a:schemeClr val="accent6">
                    <a:lumMod val="75000"/>
                  </a:schemeClr>
                </a:solidFill>
                <a:latin typeface="NikoshBAN" pitchFamily="2" charset="0"/>
                <a:cs typeface="NikoshBAN" pitchFamily="2" charset="0"/>
              </a:rPr>
              <a:t/>
            </a:r>
            <a:br>
              <a:rPr lang="en-US" sz="6600" b="1" dirty="0" smtClean="0">
                <a:solidFill>
                  <a:schemeClr val="accent6">
                    <a:lumMod val="75000"/>
                  </a:schemeClr>
                </a:solidFill>
                <a:latin typeface="NikoshBAN" pitchFamily="2" charset="0"/>
                <a:cs typeface="NikoshBAN" pitchFamily="2" charset="0"/>
              </a:rPr>
            </a:br>
            <a:r>
              <a:rPr lang="bn-BD" sz="6600" b="1" dirty="0" smtClean="0">
                <a:solidFill>
                  <a:schemeClr val="accent6">
                    <a:lumMod val="75000"/>
                  </a:schemeClr>
                </a:solidFill>
                <a:latin typeface="NikoshBAN" pitchFamily="2" charset="0"/>
                <a:cs typeface="NikoshBAN" pitchFamily="2" charset="0"/>
              </a:rPr>
              <a:t>মাল্টিমিডিয়ার ব্যবহারঃ</a:t>
            </a:r>
            <a:r>
              <a:rPr lang="bn-BD" sz="6600" dirty="0" smtClean="0">
                <a:latin typeface="NikoshBAN" pitchFamily="2" charset="0"/>
                <a:cs typeface="NikoshBAN" pitchFamily="2" charset="0"/>
              </a:rPr>
              <a:t/>
            </a:r>
            <a:br>
              <a:rPr lang="bn-BD" sz="6600" dirty="0" smtClean="0">
                <a:latin typeface="NikoshBAN" pitchFamily="2" charset="0"/>
                <a:cs typeface="NikoshBAN" pitchFamily="2" charset="0"/>
              </a:rPr>
            </a:br>
            <a:endParaRPr lang="en-US" sz="6600" dirty="0">
              <a:latin typeface="NikoshBAN" pitchFamily="2" charset="0"/>
              <a:cs typeface="NikoshBAN" pitchFamily="2" charset="0"/>
            </a:endParaRPr>
          </a:p>
        </p:txBody>
      </p:sp>
      <p:sp>
        <p:nvSpPr>
          <p:cNvPr id="3" name="Content Placeholder 2"/>
          <p:cNvSpPr>
            <a:spLocks noGrp="1"/>
          </p:cNvSpPr>
          <p:nvPr>
            <p:ph idx="1"/>
          </p:nvPr>
        </p:nvSpPr>
        <p:spPr>
          <a:xfrm>
            <a:off x="457200" y="1676400"/>
            <a:ext cx="8686800" cy="5181600"/>
          </a:xfrm>
        </p:spPr>
        <p:txBody>
          <a:bodyPr>
            <a:noAutofit/>
          </a:bodyPr>
          <a:lstStyle/>
          <a:p>
            <a:r>
              <a:rPr lang="bn-BD" sz="5400" dirty="0" smtClean="0">
                <a:solidFill>
                  <a:schemeClr val="accent2">
                    <a:lumMod val="75000"/>
                  </a:schemeClr>
                </a:solidFill>
                <a:latin typeface="NikoshBAN" pitchFamily="2" charset="0"/>
                <a:cs typeface="NikoshBAN" pitchFamily="2" charset="0"/>
              </a:rPr>
              <a:t>শিক্ষাক্ষেত্রে</a:t>
            </a:r>
          </a:p>
          <a:p>
            <a:r>
              <a:rPr lang="bn-BD" sz="5400" dirty="0" smtClean="0">
                <a:solidFill>
                  <a:schemeClr val="tx2">
                    <a:lumMod val="60000"/>
                    <a:lumOff val="40000"/>
                  </a:schemeClr>
                </a:solidFill>
                <a:latin typeface="NikoshBAN" pitchFamily="2" charset="0"/>
                <a:cs typeface="NikoshBAN" pitchFamily="2" charset="0"/>
              </a:rPr>
              <a:t>ব্যবসা ক্ষেত্রে</a:t>
            </a:r>
          </a:p>
          <a:p>
            <a:r>
              <a:rPr lang="bn-BD" sz="5400" dirty="0" smtClean="0">
                <a:solidFill>
                  <a:schemeClr val="accent4">
                    <a:lumMod val="50000"/>
                  </a:schemeClr>
                </a:solidFill>
                <a:latin typeface="NikoshBAN" pitchFamily="2" charset="0"/>
                <a:cs typeface="NikoshBAN" pitchFamily="2" charset="0"/>
              </a:rPr>
              <a:t>যোগাযোগ ক্ষেত্রে</a:t>
            </a:r>
          </a:p>
          <a:p>
            <a:r>
              <a:rPr lang="bn-BD" sz="5400" dirty="0" smtClean="0">
                <a:solidFill>
                  <a:srgbClr val="FF0000"/>
                </a:solidFill>
                <a:latin typeface="NikoshBAN" pitchFamily="2" charset="0"/>
                <a:cs typeface="NikoshBAN" pitchFamily="2" charset="0"/>
              </a:rPr>
              <a:t>চিকিসাক্ষেত্রে</a:t>
            </a:r>
          </a:p>
          <a:p>
            <a:r>
              <a:rPr lang="bn-BD" sz="5400" dirty="0" smtClean="0">
                <a:solidFill>
                  <a:srgbClr val="00B050"/>
                </a:solidFill>
                <a:latin typeface="NikoshBAN" pitchFamily="2" charset="0"/>
                <a:cs typeface="NikoshBAN" pitchFamily="2" charset="0"/>
              </a:rPr>
              <a:t>বিনোদন ক্ষেত্রে</a:t>
            </a:r>
            <a:endParaRPr lang="en-US" sz="5400" dirty="0">
              <a:solidFill>
                <a:srgbClr val="00B050"/>
              </a:solidFill>
              <a:latin typeface="NikoshBAN" pitchFamily="2" charset="0"/>
              <a:cs typeface="NikoshBAN" pitchFamily="2" charset="0"/>
            </a:endParaRPr>
          </a:p>
        </p:txBody>
      </p:sp>
      <p:pic>
        <p:nvPicPr>
          <p:cNvPr id="19458" name="Picture 2" descr="H:\multimedia classroom.jpeg"/>
          <p:cNvPicPr>
            <a:picLocks noChangeAspect="1" noChangeArrowheads="1"/>
          </p:cNvPicPr>
          <p:nvPr/>
        </p:nvPicPr>
        <p:blipFill>
          <a:blip r:embed="rId2" cstate="print"/>
          <a:srcRect/>
          <a:stretch>
            <a:fillRect/>
          </a:stretch>
        </p:blipFill>
        <p:spPr bwMode="auto">
          <a:xfrm>
            <a:off x="4572000" y="1617133"/>
            <a:ext cx="4572000" cy="364066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724</TotalTime>
  <Words>456</Words>
  <Application>Microsoft Office PowerPoint</Application>
  <PresentationFormat>On-screen Show (4:3)</PresentationFormat>
  <Paragraphs>95</Paragraphs>
  <Slides>21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Office Theme</vt:lpstr>
      <vt:lpstr>Package</vt:lpstr>
      <vt:lpstr> জবা ফুলের শুভেচ্ছা </vt:lpstr>
      <vt:lpstr> শিক্ষক পরিচিতি  </vt:lpstr>
      <vt:lpstr> শ্রেণিঃ একাদশ </vt:lpstr>
      <vt:lpstr> শিখনফল  </vt:lpstr>
      <vt:lpstr> ভিডিও </vt:lpstr>
      <vt:lpstr>পাঠ শিরোনামঃ মাল্টিমিডিয়া</vt:lpstr>
      <vt:lpstr> পাঠ উপস্থাপনঃ </vt:lpstr>
      <vt:lpstr>Slide 8</vt:lpstr>
      <vt:lpstr> মাল্টিমিডিয়ার ব্যবহারঃ </vt:lpstr>
      <vt:lpstr>ইমেজ(স্থিরচিত্র)</vt:lpstr>
      <vt:lpstr>ইমেজ এর সংজ্ঞা</vt:lpstr>
      <vt:lpstr> </vt:lpstr>
      <vt:lpstr>ভিডিও</vt:lpstr>
      <vt:lpstr>ভিডিও এর সংজ্ঞা</vt:lpstr>
      <vt:lpstr>অডিও এর সংজ্ঞা</vt:lpstr>
      <vt:lpstr>গ্রাফিক্স এর সংজ্ঞা</vt:lpstr>
      <vt:lpstr>গ্রাফিক্সের ব্যবহার </vt:lpstr>
      <vt:lpstr>দলীয় কাজ</vt:lpstr>
      <vt:lpstr> মূল্যায়ন </vt:lpstr>
      <vt:lpstr>বাড়ির কাজ</vt:lpstr>
      <vt:lpstr>ধন্যবাদ</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জবা ফুলের শভেচ্ছা </dc:title>
  <dc:creator/>
  <cp:lastModifiedBy>TTC LAB</cp:lastModifiedBy>
  <cp:revision>136</cp:revision>
  <dcterms:created xsi:type="dcterms:W3CDTF">2006-08-16T00:00:00Z</dcterms:created>
  <dcterms:modified xsi:type="dcterms:W3CDTF">2013-05-19T20:33:35Z</dcterms:modified>
</cp:coreProperties>
</file>